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60" r:id="rId5"/>
    <p:sldId id="262" r:id="rId6"/>
    <p:sldId id="266" r:id="rId7"/>
    <p:sldId id="267" r:id="rId8"/>
    <p:sldId id="268" r:id="rId9"/>
    <p:sldId id="269" r:id="rId10"/>
    <p:sldId id="270" r:id="rId11"/>
    <p:sldId id="271" r:id="rId12"/>
    <p:sldId id="273" r:id="rId13"/>
    <p:sldId id="278" r:id="rId14"/>
    <p:sldId id="279" r:id="rId15"/>
    <p:sldId id="280" r:id="rId16"/>
    <p:sldId id="281" r:id="rId17"/>
    <p:sldId id="282" r:id="rId18"/>
    <p:sldId id="28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62247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ГБОУ «</a:t>
            </a:r>
            <a:r>
              <a:rPr lang="ru-RU" sz="2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Ново-Кинерская</a:t>
            </a:r>
            <a:r>
              <a:rPr lang="ru-RU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школа-интернат 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</a:t>
            </a:r>
            <a:r>
              <a:rPr lang="ru-RU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 с ограниченными возможностями здоровья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                     </a:t>
            </a:r>
            <a:r>
              <a:rPr lang="ru-RU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Татарстан</a:t>
            </a:r>
            <a:r>
              <a:rPr lang="ru-RU" sz="1800" dirty="0">
                <a:solidFill>
                  <a:srgbClr val="002060"/>
                </a:solidFill>
              </a:rPr>
              <a:t/>
            </a:r>
            <a:br>
              <a:rPr lang="ru-RU" sz="1800" dirty="0">
                <a:solidFill>
                  <a:srgbClr val="002060"/>
                </a:solidFill>
              </a:rPr>
            </a:br>
            <a:r>
              <a:rPr lang="ru-RU" sz="1800" dirty="0" smtClean="0">
                <a:solidFill>
                  <a:srgbClr val="002060"/>
                </a:solidFill>
              </a:rPr>
              <a:t/>
            </a:r>
            <a:br>
              <a:rPr lang="ru-RU" sz="1800" dirty="0" smtClean="0">
                <a:solidFill>
                  <a:srgbClr val="002060"/>
                </a:solidFill>
              </a:rPr>
            </a:br>
            <a:r>
              <a:rPr lang="ru-RU" sz="1800" dirty="0">
                <a:solidFill>
                  <a:srgbClr val="002060"/>
                </a:solidFill>
              </a:rPr>
              <a:t/>
            </a:r>
            <a:br>
              <a:rPr lang="ru-RU" sz="1800" dirty="0">
                <a:solidFill>
                  <a:srgbClr val="002060"/>
                </a:solidFill>
              </a:rPr>
            </a:br>
            <a:r>
              <a:rPr lang="ru-RU" sz="1800" dirty="0" smtClean="0">
                <a:solidFill>
                  <a:srgbClr val="002060"/>
                </a:solidFill>
              </a:rPr>
              <a:t/>
            </a:r>
            <a:br>
              <a:rPr lang="ru-RU" sz="1800" dirty="0" smtClean="0">
                <a:solidFill>
                  <a:srgbClr val="002060"/>
                </a:solidFill>
              </a:rPr>
            </a:br>
            <a:r>
              <a:rPr lang="ru-RU" sz="1800" dirty="0">
                <a:solidFill>
                  <a:srgbClr val="002060"/>
                </a:solidFill>
              </a:rPr>
              <a:t/>
            </a:r>
            <a:br>
              <a:rPr lang="ru-RU" sz="1800" dirty="0">
                <a:solidFill>
                  <a:srgbClr val="002060"/>
                </a:solidFill>
              </a:rPr>
            </a:br>
            <a:r>
              <a:rPr lang="ru-RU" sz="1800" dirty="0" smtClean="0">
                <a:solidFill>
                  <a:srgbClr val="002060"/>
                </a:solidFill>
              </a:rPr>
              <a:t/>
            </a:r>
            <a:br>
              <a:rPr lang="ru-RU" sz="1800" dirty="0" smtClean="0">
                <a:solidFill>
                  <a:srgbClr val="002060"/>
                </a:solidFill>
              </a:rPr>
            </a:br>
            <a:r>
              <a:rPr lang="ru-RU" sz="6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z="6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изнь и творчество                                </a:t>
            </a:r>
            <a:r>
              <a:rPr lang="ru-RU" sz="67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Габдуллы</a:t>
            </a:r>
            <a:r>
              <a:rPr lang="ru-RU" sz="6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Тукая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Самигуллина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Альбина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Харисовна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9246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071" y="228600"/>
            <a:ext cx="3647703" cy="5504655"/>
          </a:xfrm>
        </p:spPr>
        <p:txBody>
          <a:bodyPr/>
          <a:lstStyle/>
          <a:p>
            <a:pPr algn="ctr"/>
            <a:r>
              <a:rPr lang="ru-RU" sz="60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Габдулла</a:t>
            </a:r>
            <a:r>
              <a:rPr lang="ru-RU" sz="6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Тукай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1886-1913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user\Documents\tuqa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6632" y="620688"/>
            <a:ext cx="4099646" cy="5328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71810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404664"/>
            <a:ext cx="4608511" cy="70567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user\Documents\63e4d19c25bcb41c5bb5ad8950f2285a_w960_h20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836712"/>
            <a:ext cx="3931637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548680"/>
            <a:ext cx="4752528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НАЧАЛО ПУТИ</a:t>
            </a:r>
            <a:endParaRPr lang="ru-RU" sz="3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Великий 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татарский поэт </a:t>
            </a:r>
            <a:r>
              <a:rPr 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Габдулла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Тукай прожил неполных 27 лет и всего восемь из них отдал литературному творчеству. И тем не менее творческое наследие его имеет непреходящую ценность. Верно сказано: большое видится на расстоянии. Так и происходит и с Тукаем: с годами глубже осознаем мы значение его творчества и величие его личности.</a:t>
            </a: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6509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3935735" cy="5432647"/>
          </a:xfrm>
        </p:spPr>
        <p:txBody>
          <a:bodyPr>
            <a:normAutofit/>
          </a:bodyPr>
          <a:lstStyle/>
          <a:p>
            <a:pPr algn="ctr"/>
            <a:r>
              <a:rPr lang="ru-RU" sz="6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Колыбель поэта</a:t>
            </a:r>
            <a:r>
              <a:rPr lang="ru-RU" sz="5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1886-1894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user\Documents\dsc0029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97214" y="620688"/>
            <a:ext cx="3842606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8847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3935735" cy="5432647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Здесь, в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Кушлавыче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семье муллы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Мухаметгарифа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родился 26 (14) апреля 1886 года мальчик, будущий поэт 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Габдулла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Тукай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user\Documents\IMG_0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60648"/>
            <a:ext cx="3840074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ocuments\DSC00392-1024x6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789040"/>
            <a:ext cx="4018365" cy="267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0327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ocuments\dbbb8f116d221c204222157c0982ed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3" y="260648"/>
            <a:ext cx="4464496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4752528" cy="6264696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Судьба прогнала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Габдуллу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из этого дома, от дедушки. Посадили его к ямщику и отправили в Казань, на Сенной базар. Там ремесленник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Мухамметвали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его женой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Газизой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обрели себе сына –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Габдуллу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Прожив здесь два года, вдруг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Габдулла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опять оказывается лишним, приемные родители захворали и его отправляют           обратно в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Училе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936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4722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Деду через некоторое время удалось отдать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Габдуллу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крестьянину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Сагди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 соседней       деревни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Кырлай</a:t>
            </a:r>
            <a:endParaRPr lang="ru-RU" sz="3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9" y="1970839"/>
            <a:ext cx="6429940" cy="4822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6629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ocuments\tuk_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76672"/>
            <a:ext cx="5036953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3719711" cy="5360640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Кырлае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судьба отнеслась к мальчику благосклоннее. Здесь он начал учится. Жизнь в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Кырлае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дала ему обилие впечатлений, которые затем отразились в его творчестве.</a:t>
            </a:r>
            <a:endParaRPr 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63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3935735" cy="5576663"/>
          </a:xfrm>
        </p:spPr>
        <p:txBody>
          <a:bodyPr/>
          <a:lstStyle/>
          <a:p>
            <a:pPr algn="ctr"/>
            <a:r>
              <a:rPr lang="ru-RU" sz="6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Крепнут крылья…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(1894-1913)</a:t>
            </a:r>
            <a:b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C:\Users\user\Documents\acb9905a8feae3df36c544af475ae599_0_250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548680"/>
            <a:ext cx="4391624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6729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cuments\152714_html_3373f4e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097743"/>
            <a:ext cx="6048672" cy="4680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04665"/>
            <a:ext cx="8328223" cy="22322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начале зимы 1895 года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Габдулла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был взят в семью сестры своего родного отца,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Газизы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Забировой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Уральск. Здесь он продолжил учится в медресе «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Мутыгия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и одновременно посещал русский класс.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026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2120280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1905 году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Габдулла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поступил на работу в типографию: сначала наборщиком, а затем корректором и редактором.</a:t>
            </a:r>
            <a:b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год с небольшим, Тукай написал около пятидесяти стихотворений, одну поэму а также больше сорока статей и фельетонов.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636912"/>
            <a:ext cx="5999533" cy="3989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user\Documents\dsc003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96124"/>
            <a:ext cx="2232247" cy="4661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1014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2646"/>
            <a:ext cx="8496944" cy="637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7343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метро</a:t>
            </a:r>
            <a:endParaRPr lang="ru-RU" sz="4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66098"/>
            <a:ext cx="6840760" cy="4993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27399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824135"/>
          </a:xfrm>
        </p:spPr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Памятники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Габдулле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Тукаю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64659"/>
            <a:ext cx="3960440" cy="232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5025" y="3933056"/>
            <a:ext cx="3890904" cy="2410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609020"/>
            <a:ext cx="1968872" cy="295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60477" y="188639"/>
            <a:ext cx="2300799" cy="345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5785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ocuments\img_44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6847" y="1460574"/>
            <a:ext cx="3781425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user\Documents\Музей_Габдуллы_Тукая_в_Кырлае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3813"/>
            <a:ext cx="3168352" cy="2184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user\Documents\13499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6316" y="4005064"/>
            <a:ext cx="3433564" cy="2575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user\Documents\2955487256993227_7ba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93125" y="2165083"/>
            <a:ext cx="3131840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C:\Users\user\Documents\12_1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4437112"/>
            <a:ext cx="3476699" cy="2335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7945" y="228601"/>
            <a:ext cx="4799830" cy="896143"/>
          </a:xfrm>
        </p:spPr>
        <p:txBody>
          <a:bodyPr>
            <a:normAutofit/>
          </a:bodyPr>
          <a:lstStyle/>
          <a:p>
            <a:r>
              <a:rPr lang="ru-RU" sz="4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Музеи </a:t>
            </a:r>
            <a:r>
              <a:rPr lang="ru-RU" sz="44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Г.Тукая</a:t>
            </a:r>
            <a:endParaRPr lang="ru-RU" sz="4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625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Татарская государственная филармония имени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Габдуллы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Тукая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3" y="1341403"/>
            <a:ext cx="8064896" cy="5340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3213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Улицы имени </a:t>
            </a:r>
            <a:r>
              <a:rPr lang="ru-RU" sz="40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Г.Тукая</a:t>
            </a:r>
            <a:endParaRPr lang="ru-RU" sz="4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232756"/>
            <a:ext cx="3384376" cy="2538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148" y="2060848"/>
            <a:ext cx="4386064" cy="2922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5212" y="4005064"/>
            <a:ext cx="3819236" cy="2539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5754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user\Documents\aa9d54981065-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88640"/>
            <a:ext cx="4680520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" y="2636912"/>
            <a:ext cx="8400231" cy="40324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Тукай вошел в историю татарской литературы как великий поэт, заложивший основу новой национальной поэзии, как один из основоположников современного татарского языка. Творческая деятельность поэта продолжалось всего восемь лет. Он умер в возрасте 27 лет, оставив более 400 стихов, 9 поэм, 350 рассказов, очерков и воспоминаний.</a:t>
            </a:r>
            <a:endParaRPr lang="ru-RU" sz="3200" b="1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668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SOHO</Template>
  <TotalTime>339</TotalTime>
  <Words>314</Words>
  <Application>Microsoft Office PowerPoint</Application>
  <PresentationFormat>Экран (4:3)</PresentationFormat>
  <Paragraphs>21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Soho</vt:lpstr>
      <vt:lpstr>  ГБОУ «Ново-Кинерская  школа-интернат                                                    для детей с ограниченными возможностями здоровья»,                      Республика Татарстан      Жизнь и творчество                                Габдуллы Тукая   Самигуллина Альбина Харисовна </vt:lpstr>
      <vt:lpstr>Габдулла Тукай  1886-1913  </vt:lpstr>
      <vt:lpstr>                      </vt:lpstr>
      <vt:lpstr>Колыбель поэта  1886-1894  </vt:lpstr>
      <vt:lpstr>Здесь, в Кушлавыче, в семье муллы Мухаметгарифа и родился 26 (14) апреля 1886 года мальчик, будущий поэт  Габдулла Тукай   </vt:lpstr>
      <vt:lpstr>Судьба прогнала Габдуллу и из этого дома, от дедушки. Посадили его к ямщику и отправили в Казань, на Сенной базар. Там ремесленник Мухамметвали с его женой Газизой обрели себе сына – Габдуллу. Прожив здесь два года, вдруг Габдулла опять оказывается лишним, приемные родители захворали и его отправляют           обратно в Училе.</vt:lpstr>
      <vt:lpstr>Деду через некоторое время удалось отдать Габдуллу крестьянину Сагди из соседней       деревни Кырлай</vt:lpstr>
      <vt:lpstr>В Кырлае судьба отнеслась к мальчику благосклоннее. Здесь он начал учится. Жизнь в Кырлае дала ему обилие впечатлений, которые затем отразились в его творчестве.</vt:lpstr>
      <vt:lpstr>Крепнут крылья… (1894-1913)   </vt:lpstr>
      <vt:lpstr>В начале зимы 1895 года Габдулла был взят в семью сестры своего родного отца, Газизы Забировой, в Уральск. Здесь он продолжил учится в медресе «Мутыгия» и одновременно посещал русский класс.  </vt:lpstr>
      <vt:lpstr>В 1905 году Габдулла поступил на работу в типографию: сначала наборщиком, а затем корректором и редактором. За год с небольшим, Тукай написал около пятидесяти стихотворений, одну поэму а также больше сорока статей и фельетонов.</vt:lpstr>
      <vt:lpstr>Слайд 12</vt:lpstr>
      <vt:lpstr>Станция метро</vt:lpstr>
      <vt:lpstr>Памятники Габдулле Тукаю</vt:lpstr>
      <vt:lpstr>Музеи Г.Тукая</vt:lpstr>
      <vt:lpstr>Татарская государственная филармония имени Габдуллы Тукая</vt:lpstr>
      <vt:lpstr>Улицы имени Г.Тукая</vt:lpstr>
      <vt:lpstr>Тукай вошел в историю татарской литературы как великий поэт, заложивший основу новой национальной поэзии, как один из основоположников современного татарского языка. Творческая деятельность поэта продолжалось всего восемь лет. Он умер в возрасте 27 лет, оставив более 400 стихов, 9 поэм, 350 рассказов, очерков и воспоминаний.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admin</cp:lastModifiedBy>
  <cp:revision>37</cp:revision>
  <dcterms:created xsi:type="dcterms:W3CDTF">2016-04-22T13:24:22Z</dcterms:created>
  <dcterms:modified xsi:type="dcterms:W3CDTF">2018-02-13T17:38:27Z</dcterms:modified>
</cp:coreProperties>
</file>