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57" r:id="rId4"/>
    <p:sldId id="258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45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5176A-20D3-42E6-BC8B-F4A32E4872F2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224DD-CB04-423A-8405-9E4A3B26D73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i="1" smtClean="0"/>
              <a:t>        Буквы </a:t>
            </a:r>
            <a:r>
              <a:rPr lang="ru-RU" sz="5400" i="1" dirty="0"/>
              <a:t>ы-и после ц.</a:t>
            </a:r>
          </a:p>
        </p:txBody>
      </p:sp>
    </p:spTree>
    <p:extLst>
      <p:ext uri="{BB962C8B-B14F-4D97-AF65-F5344CB8AC3E}">
        <p14:creationId xmlns:p14="http://schemas.microsoft.com/office/powerpoint/2010/main" val="169057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395536" y="818050"/>
            <a:ext cx="8572560" cy="2369597"/>
            <a:chOff x="1115616" y="2146448"/>
            <a:chExt cx="7165477" cy="3073692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13174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4741066"/>
              <a:ext cx="5084703" cy="4790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33185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Двадцать шестое января</a:t>
            </a:r>
            <a:br>
              <a:rPr lang="ru-RU" dirty="0" smtClean="0"/>
            </a:br>
            <a:r>
              <a:rPr lang="ru-RU" dirty="0" smtClean="0"/>
              <a:t>Классная работа.</a:t>
            </a:r>
            <a:br>
              <a:rPr lang="ru-RU" dirty="0" smtClean="0"/>
            </a:br>
            <a:r>
              <a:rPr lang="ru-RU" dirty="0" smtClean="0"/>
              <a:t>Буквы ы-и после ц.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r>
              <a:rPr lang="ru-RU" dirty="0" smtClean="0"/>
              <a:t>Проверьте!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39552" y="1988840"/>
            <a:ext cx="7918648" cy="1752600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accent4">
                    <a:lumMod val="50000"/>
                  </a:schemeClr>
                </a:solidFill>
              </a:rPr>
              <a:t>Ловкий, нарядить вырезать, каникулы, фарфор, лесник, жюри, брошюра, парашютист, жёрдочка, крыжовник, шёпот, жёлтый, щёголь, шоколад, шов, чёлка, шорох, чёрный, чёрт, шёлк  </a:t>
            </a:r>
            <a:endParaRPr lang="ru-RU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846138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Цыплёнок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цирке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выступал, </a:t>
            </a:r>
          </a:p>
          <a:p>
            <a:pPr marL="0" indent="0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Играл он на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цимбалах.</a:t>
            </a:r>
          </a:p>
          <a:p>
            <a:pPr marL="0" indent="0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мотоцикле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разъезжал,</a:t>
            </a:r>
          </a:p>
          <a:p>
            <a:pPr marL="0" indent="0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знал немало.</a:t>
            </a:r>
          </a:p>
          <a:p>
            <a:pPr marL="0" indent="0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из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цилиндра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доставал</a:t>
            </a:r>
          </a:p>
          <a:p>
            <a:pPr marL="0" indent="0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Морковь и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огурцы</a:t>
            </a:r>
          </a:p>
          <a:p>
            <a:pPr marL="0" indent="0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только одного не знал,</a:t>
            </a:r>
          </a:p>
          <a:p>
            <a:pPr marL="0" indent="0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пишут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где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ЦЫ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4" descr="9b3c7b23db0d199c35cf0c402defb363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420888"/>
            <a:ext cx="2044650" cy="20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станция                   курицын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огурцы                     цыплёнок             </a:t>
            </a:r>
          </a:p>
          <a:p>
            <a:pPr marL="0" indent="0">
              <a:buNone/>
            </a:pPr>
            <a:r>
              <a:rPr lang="ru-RU" dirty="0" smtClean="0"/>
              <a:t>   пальцы                     цифры</a:t>
            </a:r>
          </a:p>
          <a:p>
            <a:pPr marL="0" indent="0">
              <a:buNone/>
            </a:pPr>
            <a:r>
              <a:rPr lang="ru-RU" dirty="0" smtClean="0"/>
              <a:t>   циркуль</a:t>
            </a:r>
          </a:p>
          <a:p>
            <a:pPr marL="0" indent="0">
              <a:buNone/>
            </a:pPr>
            <a:r>
              <a:rPr lang="ru-RU" i="1" dirty="0" smtClean="0"/>
              <a:t>Что общего в этих словах?</a:t>
            </a:r>
          </a:p>
        </p:txBody>
      </p:sp>
      <p:pic>
        <p:nvPicPr>
          <p:cNvPr id="5" name="Picture 7" descr="2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999085"/>
            <a:ext cx="2232774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534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i="1" dirty="0" smtClean="0"/>
              <a:t>По правилам грамматики после Ц пишется И:</a:t>
            </a:r>
          </a:p>
          <a:p>
            <a:r>
              <a:rPr lang="ru-RU" dirty="0"/>
              <a:t>в</a:t>
            </a:r>
            <a:r>
              <a:rPr lang="ru-RU" dirty="0" smtClean="0"/>
              <a:t> словах на –</a:t>
            </a:r>
            <a:r>
              <a:rPr lang="ru-RU" dirty="0" err="1" smtClean="0"/>
              <a:t>ция</a:t>
            </a:r>
            <a:r>
              <a:rPr lang="ru-RU" dirty="0" smtClean="0"/>
              <a:t>;</a:t>
            </a:r>
          </a:p>
          <a:p>
            <a:r>
              <a:rPr lang="ru-RU" dirty="0"/>
              <a:t>в</a:t>
            </a:r>
            <a:r>
              <a:rPr lang="ru-RU" dirty="0" smtClean="0"/>
              <a:t> корнях слов;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429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i="1" dirty="0" smtClean="0"/>
              <a:t>Случаи написания Ы после Ц:</a:t>
            </a:r>
          </a:p>
          <a:p>
            <a:r>
              <a:rPr lang="ru-RU" dirty="0"/>
              <a:t>в</a:t>
            </a:r>
            <a:r>
              <a:rPr lang="ru-RU" dirty="0" smtClean="0"/>
              <a:t>  окончаниях слов;</a:t>
            </a:r>
          </a:p>
          <a:p>
            <a:r>
              <a:rPr lang="ru-RU" dirty="0"/>
              <a:t>в</a:t>
            </a:r>
            <a:r>
              <a:rPr lang="ru-RU" dirty="0" smtClean="0"/>
              <a:t> суффиксах –</a:t>
            </a:r>
            <a:r>
              <a:rPr lang="ru-RU" dirty="0" err="1" smtClean="0"/>
              <a:t>ын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i="1" dirty="0" smtClean="0"/>
              <a:t>Почему в слове цыплёнок после Ц пишем Ы?</a:t>
            </a:r>
            <a:endParaRPr lang="ru-RU" i="1" dirty="0"/>
          </a:p>
        </p:txBody>
      </p:sp>
      <p:sp>
        <p:nvSpPr>
          <p:cNvPr id="4" name="Половина рамки 3"/>
          <p:cNvSpPr/>
          <p:nvPr/>
        </p:nvSpPr>
        <p:spPr>
          <a:xfrm rot="2746629">
            <a:off x="3784794" y="2773428"/>
            <a:ext cx="329325" cy="353621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80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Слова-исключения: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6000" i="1" dirty="0" smtClean="0"/>
              <a:t>Ц</a:t>
            </a:r>
            <a:r>
              <a:rPr lang="ru-RU" sz="6000" i="1" dirty="0" smtClean="0">
                <a:solidFill>
                  <a:srgbClr val="00B050"/>
                </a:solidFill>
              </a:rPr>
              <a:t>ы</a:t>
            </a:r>
            <a:r>
              <a:rPr lang="ru-RU" sz="6000" i="1" dirty="0" smtClean="0"/>
              <a:t>плёнок, ц</a:t>
            </a:r>
            <a:r>
              <a:rPr lang="ru-RU" sz="6000" i="1" dirty="0" smtClean="0">
                <a:solidFill>
                  <a:srgbClr val="00B050"/>
                </a:solidFill>
              </a:rPr>
              <a:t>ы</a:t>
            </a:r>
            <a:r>
              <a:rPr lang="ru-RU" sz="6000" i="1" dirty="0" smtClean="0"/>
              <a:t>ган, ц</a:t>
            </a:r>
            <a:r>
              <a:rPr lang="ru-RU" sz="6000" i="1" dirty="0" smtClean="0">
                <a:solidFill>
                  <a:srgbClr val="00B050"/>
                </a:solidFill>
              </a:rPr>
              <a:t>ы</a:t>
            </a:r>
            <a:r>
              <a:rPr lang="ru-RU" sz="6000" i="1" dirty="0" smtClean="0"/>
              <a:t>кнуть(цыц), на ц</a:t>
            </a:r>
            <a:r>
              <a:rPr lang="ru-RU" sz="6000" i="1" dirty="0" smtClean="0">
                <a:solidFill>
                  <a:srgbClr val="00B050"/>
                </a:solidFill>
              </a:rPr>
              <a:t>ы</a:t>
            </a:r>
            <a:r>
              <a:rPr lang="ru-RU" sz="6000" i="1" dirty="0" smtClean="0"/>
              <a:t>почках.</a:t>
            </a:r>
            <a:endParaRPr lang="ru-RU" sz="6000" i="1" dirty="0"/>
          </a:p>
        </p:txBody>
      </p:sp>
    </p:spTree>
    <p:extLst>
      <p:ext uri="{BB962C8B-B14F-4D97-AF65-F5344CB8AC3E}">
        <p14:creationId xmlns:p14="http://schemas.microsoft.com/office/powerpoint/2010/main" val="238624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68466"/>
            <a:ext cx="8229600" cy="1143000"/>
          </a:xfrm>
        </p:spPr>
        <p:txBody>
          <a:bodyPr/>
          <a:lstStyle/>
          <a:p>
            <a:r>
              <a:rPr lang="ru-RU" dirty="0" smtClean="0"/>
              <a:t>Распределительный диктант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Ц…</a:t>
            </a:r>
            <a:r>
              <a:rPr lang="ru-RU" dirty="0" err="1" smtClean="0"/>
              <a:t>нк</a:t>
            </a:r>
            <a:r>
              <a:rPr lang="ru-RU" dirty="0" smtClean="0"/>
              <a:t>, ц…тата, куриц…н, ц…плёнок, </a:t>
            </a:r>
            <a:r>
              <a:rPr lang="ru-RU" dirty="0" err="1" smtClean="0"/>
              <a:t>акац</a:t>
            </a:r>
            <a:r>
              <a:rPr lang="ru-RU" dirty="0" smtClean="0"/>
              <a:t>…я, </a:t>
            </a:r>
            <a:r>
              <a:rPr lang="ru-RU" dirty="0" err="1" smtClean="0"/>
              <a:t>щипц</a:t>
            </a:r>
            <a:r>
              <a:rPr lang="ru-RU" dirty="0" smtClean="0"/>
              <a:t>…,Куниц…н, ц…</a:t>
            </a:r>
            <a:r>
              <a:rPr lang="ru-RU" dirty="0" err="1" smtClean="0"/>
              <a:t>ркуль,овц</a:t>
            </a:r>
            <a:r>
              <a:rPr lang="ru-RU" dirty="0" smtClean="0"/>
              <a:t>…, ц…</a:t>
            </a:r>
            <a:r>
              <a:rPr lang="ru-RU" dirty="0" err="1" smtClean="0"/>
              <a:t>ган</a:t>
            </a:r>
            <a:r>
              <a:rPr lang="ru-RU" dirty="0" smtClean="0"/>
              <a:t>, </a:t>
            </a:r>
            <a:r>
              <a:rPr lang="ru-RU" dirty="0" err="1" smtClean="0"/>
              <a:t>информац</a:t>
            </a:r>
            <a:r>
              <a:rPr lang="ru-RU" dirty="0" smtClean="0"/>
              <a:t>…я, ц…фра, сестриц…н, </a:t>
            </a:r>
            <a:r>
              <a:rPr lang="ru-RU" dirty="0" err="1" smtClean="0"/>
              <a:t>милиц</a:t>
            </a:r>
            <a:r>
              <a:rPr lang="ru-RU" dirty="0" smtClean="0"/>
              <a:t>…я.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155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 берегу реки расположился цыганский табор. Старый цыган повёл коней на водопой. Цыганята рассматривали коллекцию и ели цитрусовые.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870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11560" y="732632"/>
            <a:ext cx="7772400" cy="14700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187624" y="2348880"/>
            <a:ext cx="6400800" cy="1752600"/>
          </a:xfrm>
        </p:spPr>
        <p:txBody>
          <a:bodyPr>
            <a:noAutofit/>
          </a:bodyPr>
          <a:lstStyle/>
          <a:p>
            <a:pPr algn="l"/>
            <a:r>
              <a:rPr lang="ru-RU" sz="4400" dirty="0" smtClean="0">
                <a:solidFill>
                  <a:schemeClr val="accent5">
                    <a:lumMod val="50000"/>
                  </a:schemeClr>
                </a:solidFill>
              </a:rPr>
              <a:t>Я узнал(а)…</a:t>
            </a:r>
          </a:p>
          <a:p>
            <a:pPr algn="l"/>
            <a:r>
              <a:rPr lang="ru-RU" sz="4400" dirty="0" smtClean="0">
                <a:solidFill>
                  <a:schemeClr val="accent5">
                    <a:lumMod val="50000"/>
                  </a:schemeClr>
                </a:solidFill>
              </a:rPr>
              <a:t>Мне понравилось…</a:t>
            </a:r>
          </a:p>
          <a:p>
            <a:pPr algn="l"/>
            <a:r>
              <a:rPr lang="ru-RU" sz="4400" dirty="0" smtClean="0">
                <a:solidFill>
                  <a:schemeClr val="accent5">
                    <a:lumMod val="50000"/>
                  </a:schemeClr>
                </a:solidFill>
              </a:rPr>
              <a:t>Я понял(а)…</a:t>
            </a:r>
            <a:endParaRPr lang="ru-RU" sz="4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Picture 10" descr="карандаш"/>
          <p:cNvPicPr>
            <a:picLocks noGrp="1" noChangeAspect="1" noChangeArrowheads="1" noCrop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348880"/>
            <a:ext cx="2805112" cy="280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095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36609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219</Words>
  <Application>Microsoft Office PowerPoint</Application>
  <PresentationFormat>Экран (4:3)</PresentationFormat>
  <Paragraphs>33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Monotype Corsiva</vt:lpstr>
      <vt:lpstr>Times New Roman</vt:lpstr>
      <vt:lpstr>Тема Office</vt:lpstr>
      <vt:lpstr>Презентация PowerPoint</vt:lpstr>
      <vt:lpstr>Двадцать шестое января Классная работа. Буквы ы-и после ц.</vt:lpstr>
      <vt:lpstr>Проверьте!</vt:lpstr>
      <vt:lpstr>Презентация PowerPoint</vt:lpstr>
      <vt:lpstr>Презентация PowerPoint</vt:lpstr>
      <vt:lpstr>Презентация PowerPoint</vt:lpstr>
      <vt:lpstr>Презентация PowerPoint</vt:lpstr>
      <vt:lpstr>Слова-исключения:</vt:lpstr>
      <vt:lpstr>Распределительный диктант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 Windows</cp:lastModifiedBy>
  <cp:revision>15</cp:revision>
  <dcterms:created xsi:type="dcterms:W3CDTF">2014-07-07T16:24:55Z</dcterms:created>
  <dcterms:modified xsi:type="dcterms:W3CDTF">2016-09-14T11:04:41Z</dcterms:modified>
</cp:coreProperties>
</file>