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9ABE-E0D7-4780-AF8C-2403D7F304F8}" type="datetimeFigureOut">
              <a:rPr lang="ru-RU" smtClean="0"/>
              <a:pPr/>
              <a:t>28.12.2004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2080-F083-4357-B074-CE789EE4BB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9ABE-E0D7-4780-AF8C-2403D7F304F8}" type="datetimeFigureOut">
              <a:rPr lang="ru-RU" smtClean="0"/>
              <a:pPr/>
              <a:t>28.12.2004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2080-F083-4357-B074-CE789EE4BB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9ABE-E0D7-4780-AF8C-2403D7F304F8}" type="datetimeFigureOut">
              <a:rPr lang="ru-RU" smtClean="0"/>
              <a:pPr/>
              <a:t>28.12.2004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2080-F083-4357-B074-CE789EE4BB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9ABE-E0D7-4780-AF8C-2403D7F304F8}" type="datetimeFigureOut">
              <a:rPr lang="ru-RU" smtClean="0"/>
              <a:pPr/>
              <a:t>28.12.2004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2080-F083-4357-B074-CE789EE4BB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9ABE-E0D7-4780-AF8C-2403D7F304F8}" type="datetimeFigureOut">
              <a:rPr lang="ru-RU" smtClean="0"/>
              <a:pPr/>
              <a:t>28.12.2004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2080-F083-4357-B074-CE789EE4BB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9ABE-E0D7-4780-AF8C-2403D7F304F8}" type="datetimeFigureOut">
              <a:rPr lang="ru-RU" smtClean="0"/>
              <a:pPr/>
              <a:t>28.12.2004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2080-F083-4357-B074-CE789EE4BB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9ABE-E0D7-4780-AF8C-2403D7F304F8}" type="datetimeFigureOut">
              <a:rPr lang="ru-RU" smtClean="0"/>
              <a:pPr/>
              <a:t>28.12.2004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2080-F083-4357-B074-CE789EE4BB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9ABE-E0D7-4780-AF8C-2403D7F304F8}" type="datetimeFigureOut">
              <a:rPr lang="ru-RU" smtClean="0"/>
              <a:pPr/>
              <a:t>28.12.2004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2080-F083-4357-B074-CE789EE4BB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9ABE-E0D7-4780-AF8C-2403D7F304F8}" type="datetimeFigureOut">
              <a:rPr lang="ru-RU" smtClean="0"/>
              <a:pPr/>
              <a:t>28.12.2004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2080-F083-4357-B074-CE789EE4BB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9ABE-E0D7-4780-AF8C-2403D7F304F8}" type="datetimeFigureOut">
              <a:rPr lang="ru-RU" smtClean="0"/>
              <a:pPr/>
              <a:t>28.12.2004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2080-F083-4357-B074-CE789EE4BB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9ABE-E0D7-4780-AF8C-2403D7F304F8}" type="datetimeFigureOut">
              <a:rPr lang="ru-RU" smtClean="0"/>
              <a:pPr/>
              <a:t>28.12.2004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2080-F083-4357-B074-CE789EE4BB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A9ABE-E0D7-4780-AF8C-2403D7F304F8}" type="datetimeFigureOut">
              <a:rPr lang="ru-RU" smtClean="0"/>
              <a:pPr/>
              <a:t>28.12.2004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B2080-F083-4357-B074-CE789EE4BB5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-142900"/>
            <a:ext cx="9753600" cy="7248526"/>
          </a:xfrm>
          <a:prstGeom prst="rect">
            <a:avLst/>
          </a:prstGeom>
          <a:noFill/>
        </p:spPr>
      </p:pic>
      <p:pic>
        <p:nvPicPr>
          <p:cNvPr id="1027" name="Picture 3" descr="C:\Users\Лёлик\Desktop\Karta_habarovskogo_kraya_po_rayona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4629298" cy="6264720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357818" y="571480"/>
            <a:ext cx="35719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u="dbl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Хабаровский край 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>– </a:t>
            </a:r>
          </a:p>
          <a:p>
            <a:pPr algn="ctr"/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край, в котором мы живем</a:t>
            </a:r>
            <a:endParaRPr lang="ru-RU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-390526"/>
            <a:ext cx="9753600" cy="724852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2844" y="0"/>
            <a:ext cx="84296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Народности Хабаровского края </a:t>
            </a:r>
            <a:endParaRPr lang="ru-RU" sz="4400" b="1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 descr="C:\Users\Лёлик\Desktop\нанйц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857232"/>
            <a:ext cx="3324513" cy="450059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14414" y="5357826"/>
            <a:ext cx="2357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Нанайцы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2" name="Picture 4" descr="C:\Users\Лёлик\Desktop\негид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285860"/>
            <a:ext cx="3276600" cy="44577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857752" y="5715016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Негидальцы</a:t>
            </a:r>
            <a:r>
              <a:rPr lang="ru-RU" sz="3200" dirty="0" smtClean="0"/>
              <a:t> </a:t>
            </a:r>
            <a:endParaRPr lang="ru-RU" sz="3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-390526"/>
            <a:ext cx="9753600" cy="724852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85786" y="214290"/>
            <a:ext cx="82689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Народности Хабаровского края </a:t>
            </a:r>
            <a:endParaRPr lang="ru-RU" sz="4400" b="1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 descr="C:\Users\Лёлик\Desktop\нивхи гиляк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071546"/>
            <a:ext cx="3352800" cy="46101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5786" y="5643578"/>
            <a:ext cx="3214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Нивхи (гиляки)</a:t>
            </a:r>
            <a:endParaRPr lang="ru-RU" sz="3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6" name="Picture 4" descr="C:\Users\Лёлик\Desktop\ороч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071546"/>
            <a:ext cx="3324224" cy="46119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15008" y="5715016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Орочи </a:t>
            </a:r>
            <a:endParaRPr lang="ru-RU" sz="3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-214338"/>
            <a:ext cx="9753600" cy="724852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57224" y="214290"/>
            <a:ext cx="82689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Народности Хабаровского края </a:t>
            </a:r>
            <a:endParaRPr lang="ru-RU" sz="4400" b="1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 descr="C:\Users\Лёлик\Desktop\дуегейц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071546"/>
            <a:ext cx="3400425" cy="4648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5786" y="5715016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Удэгейцы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100" name="Picture 4" descr="C:\Users\Лёлик\Desktop\ульч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000108"/>
            <a:ext cx="3357562" cy="466328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214942" y="5643578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Ульчи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-390526"/>
            <a:ext cx="9753600" cy="724852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142852"/>
            <a:ext cx="82689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Народности Хабаровского края </a:t>
            </a:r>
            <a:endParaRPr lang="ru-RU" sz="4400" b="1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 descr="C:\Users\Лёлик\Desktop\эвен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000108"/>
            <a:ext cx="3362325" cy="46291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4414" y="5643578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Эвенки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124" name="Picture 4" descr="C:\Users\Лёлик\Desktop\эвены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86502" y="1000108"/>
            <a:ext cx="3352585" cy="46434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214942" y="5572140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Эвены </a:t>
            </a:r>
            <a:endParaRPr lang="ru-RU" sz="3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-142900"/>
            <a:ext cx="9753600" cy="7248526"/>
          </a:xfrm>
          <a:prstGeom prst="rect">
            <a:avLst/>
          </a:prstGeom>
          <a:noFill/>
        </p:spPr>
      </p:pic>
      <p:pic>
        <p:nvPicPr>
          <p:cNvPr id="6147" name="Picture 3" descr="F:\самар н.д\сканирование0035.jpg"/>
          <p:cNvPicPr>
            <a:picLocks noChangeAspect="1" noChangeArrowheads="1"/>
          </p:cNvPicPr>
          <p:nvPr/>
        </p:nvPicPr>
        <p:blipFill>
          <a:blip r:embed="rId3" cstate="print"/>
          <a:srcRect t="1652" r="3182" b="2532"/>
          <a:stretch>
            <a:fillRect/>
          </a:stretch>
        </p:blipFill>
        <p:spPr bwMode="auto">
          <a:xfrm rot="21308874">
            <a:off x="597685" y="780514"/>
            <a:ext cx="3429024" cy="4143404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429124" y="785794"/>
            <a:ext cx="407196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Нанайский поэт  - </a:t>
            </a:r>
            <a:r>
              <a:rPr lang="ru-RU" sz="8000" b="1" i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Самар</a:t>
            </a:r>
            <a:r>
              <a:rPr lang="ru-RU" sz="8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Аким</a:t>
            </a:r>
            <a:endParaRPr lang="ru-RU" sz="8000" b="1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-214338"/>
            <a:ext cx="9753600" cy="7248526"/>
          </a:xfrm>
          <a:prstGeom prst="rect">
            <a:avLst/>
          </a:prstGeom>
          <a:noFill/>
        </p:spPr>
      </p:pic>
      <p:pic>
        <p:nvPicPr>
          <p:cNvPr id="7171" name="Picture 3" descr="C:\Users\Лёлик\Desktop\аму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28604"/>
            <a:ext cx="2885425" cy="1927633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2" name="Picture 4" descr="C:\Users\Лёлик\Desktop\даурская лил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3" y="2000240"/>
            <a:ext cx="2887211" cy="1928826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3" name="Picture 5" descr="C:\Users\Лёлик\Desktop\брусника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3500438"/>
            <a:ext cx="2760341" cy="2071702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4" name="Picture 6" descr="C:\Users\Лёлик\Desktop\амур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187498">
            <a:off x="461025" y="3484118"/>
            <a:ext cx="2298690" cy="3067055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5" name="Picture 7" descr="D:\Отдых\Фотки\фоточки\Originals\DSC0109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8177">
            <a:off x="5643184" y="1168113"/>
            <a:ext cx="3119459" cy="23395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6" name="Picture 8" descr="D:\Отдых\Фотки\фоточки\DSC0110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634227">
            <a:off x="6458987" y="3828152"/>
            <a:ext cx="2143140" cy="2857520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000364" y="0"/>
            <a:ext cx="61436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Красива  природа Хабаровского края!</a:t>
            </a:r>
            <a:endParaRPr lang="ru-RU" sz="3200" b="1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</p:spPr>
      </p:pic>
      <p:pic>
        <p:nvPicPr>
          <p:cNvPr id="8194" name="Picture 2" descr="F:\самар н.д\Новая папка (2)\головной убор из коры берез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71480"/>
            <a:ext cx="6056992" cy="4542744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285852" y="5572140"/>
            <a:ext cx="628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Головной убор из березы</a:t>
            </a:r>
            <a:endParaRPr lang="ru-RU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</p:spPr>
      </p:pic>
      <p:pic>
        <p:nvPicPr>
          <p:cNvPr id="9218" name="Picture 2" descr="F:\самар н.д\Новая папка (2)\сор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771372" cy="5078529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142976" y="5643578"/>
            <a:ext cx="7000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Соро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посуда из тальника </a:t>
            </a:r>
            <a:endParaRPr lang="ru-RU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</p:spPr>
      </p:pic>
      <p:pic>
        <p:nvPicPr>
          <p:cNvPr id="10242" name="Picture 2" descr="F:\самар н.д\Новая папка (2)\P21-02-13_10.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928670"/>
            <a:ext cx="2928958" cy="2196719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00034" y="142852"/>
            <a:ext cx="7286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Природные мотивы</a:t>
            </a:r>
            <a:endParaRPr lang="ru-RU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3" name="Picture 3" descr="F:\самар н.д\Новая папка (2)\P21-02-13_10.13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1643050"/>
            <a:ext cx="2762269" cy="2071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4" name="Picture 4" descr="F:\самар н.д\Новая папка (2)\P21-02-13_10.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928670"/>
            <a:ext cx="2571768" cy="19288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5" name="Picture 5" descr="F:\самар н.д\Новая папка (2)\P21-02-13_09.59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3714752"/>
            <a:ext cx="2671306" cy="2003480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6" name="Picture 6" descr="F:\самар н.д\Новая папка (2)\P21-02-13_09.5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4429132"/>
            <a:ext cx="2667018" cy="2000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7" name="Picture 7" descr="F:\самар н.д\Новая папка (2)\P21-02-13_09.59[2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3714752"/>
            <a:ext cx="2571768" cy="1928826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-390526"/>
            <a:ext cx="9753600" cy="7248526"/>
          </a:xfrm>
          <a:prstGeom prst="rect">
            <a:avLst/>
          </a:prstGeom>
          <a:noFill/>
        </p:spPr>
      </p:pic>
      <p:pic>
        <p:nvPicPr>
          <p:cNvPr id="11266" name="Picture 2" descr="F:\самар н.д\Новая папка (2)\P25-02-13_12.22.jpg"/>
          <p:cNvPicPr>
            <a:picLocks noChangeAspect="1" noChangeArrowheads="1"/>
          </p:cNvPicPr>
          <p:nvPr/>
        </p:nvPicPr>
        <p:blipFill>
          <a:blip r:embed="rId3" cstate="print"/>
          <a:srcRect r="2765"/>
          <a:stretch>
            <a:fillRect/>
          </a:stretch>
        </p:blipFill>
        <p:spPr bwMode="auto">
          <a:xfrm>
            <a:off x="428596" y="785794"/>
            <a:ext cx="4075150" cy="3143272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267" name="Picture 3" descr="F:\самар н.д\Новая папка (2)\P21-02-13_10.08.jpg"/>
          <p:cNvPicPr>
            <a:picLocks noChangeAspect="1" noChangeArrowheads="1"/>
          </p:cNvPicPr>
          <p:nvPr/>
        </p:nvPicPr>
        <p:blipFill>
          <a:blip r:embed="rId4"/>
          <a:srcRect l="13044"/>
          <a:stretch>
            <a:fillRect/>
          </a:stretch>
        </p:blipFill>
        <p:spPr bwMode="auto">
          <a:xfrm>
            <a:off x="4714876" y="2357430"/>
            <a:ext cx="4071966" cy="3512100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000628" y="500042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Драконы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</p:spPr>
      </p:pic>
      <p:pic>
        <p:nvPicPr>
          <p:cNvPr id="12290" name="Picture 2" descr="F:\самар н.д\Новая папка (2)\P25-02-13_11.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80173">
            <a:off x="418771" y="1468398"/>
            <a:ext cx="4071934" cy="3053951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1" name="Picture 3" descr="F:\самар н.д\Новая папка (2)\рыбий клей.jpg"/>
          <p:cNvPicPr>
            <a:picLocks noChangeAspect="1" noChangeArrowheads="1"/>
          </p:cNvPicPr>
          <p:nvPr/>
        </p:nvPicPr>
        <p:blipFill>
          <a:blip r:embed="rId4"/>
          <a:srcRect l="16001" r="5999"/>
          <a:stretch>
            <a:fillRect/>
          </a:stretch>
        </p:blipFill>
        <p:spPr bwMode="auto">
          <a:xfrm rot="362267">
            <a:off x="5000628" y="2714620"/>
            <a:ext cx="3714776" cy="3571900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071538" y="357166"/>
            <a:ext cx="6429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Материалы</a:t>
            </a:r>
            <a:endParaRPr lang="ru-RU" sz="5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</p:spPr>
      </p:pic>
      <p:pic>
        <p:nvPicPr>
          <p:cNvPr id="13314" name="Picture 2" descr="F:\самар н.д\Новая папка (2)\P21-02-13_09.52.jpg"/>
          <p:cNvPicPr>
            <a:picLocks noChangeAspect="1" noChangeArrowheads="1"/>
          </p:cNvPicPr>
          <p:nvPr/>
        </p:nvPicPr>
        <p:blipFill>
          <a:blip r:embed="rId3" cstate="print"/>
          <a:srcRect l="4225" r="9858"/>
          <a:stretch>
            <a:fillRect/>
          </a:stretch>
        </p:blipFill>
        <p:spPr bwMode="auto">
          <a:xfrm rot="21244290">
            <a:off x="499447" y="1094115"/>
            <a:ext cx="3355259" cy="2928958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315" name="Picture 3" descr="F:\самар н.д\Новая папка (2)\P08-12-12_21.38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3929042"/>
            <a:ext cx="3905278" cy="2928958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316" name="Picture 4" descr="F:\самар н.д\Новая папка (2)\P21-02-13_09.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45438">
            <a:off x="4814011" y="992302"/>
            <a:ext cx="3891201" cy="2918401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85720" y="142852"/>
            <a:ext cx="835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Изделия, орнаменты народов Приамурья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</p:spPr>
      </p:pic>
      <p:pic>
        <p:nvPicPr>
          <p:cNvPr id="14338" name="Picture 2" descr="F:\самар н.д\Новая папка (2)\P21-02-13_09.51[1].jpg"/>
          <p:cNvPicPr>
            <a:picLocks noChangeAspect="1" noChangeArrowheads="1"/>
          </p:cNvPicPr>
          <p:nvPr/>
        </p:nvPicPr>
        <p:blipFill>
          <a:blip r:embed="rId3"/>
          <a:srcRect t="7938" b="11364"/>
          <a:stretch>
            <a:fillRect/>
          </a:stretch>
        </p:blipFill>
        <p:spPr bwMode="auto">
          <a:xfrm>
            <a:off x="1142976" y="1285860"/>
            <a:ext cx="6985686" cy="4228007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85720" y="214290"/>
            <a:ext cx="83674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Изделия, орнаменты народов Приамурья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</p:spPr>
      </p:pic>
      <p:pic>
        <p:nvPicPr>
          <p:cNvPr id="15362" name="Picture 2" descr="C:\Users\Лёлик\Desktop\0002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500174"/>
            <a:ext cx="2640464" cy="3181281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363" name="Picture 3" descr="C:\Users\Лёлик\Desktop\00018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3857628"/>
            <a:ext cx="2900339" cy="2803220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364" name="Picture 4" descr="C:\Users\Лёлик\Desktop\00018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78" y="1000108"/>
            <a:ext cx="2563927" cy="2571768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365" name="Picture 5" descr="C:\Users\Лёлик\Desktop\00021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5074" y="1428736"/>
            <a:ext cx="2688137" cy="32623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143240" y="214290"/>
            <a:ext cx="2286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Ковры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</p:spPr>
      </p:pic>
      <p:pic>
        <p:nvPicPr>
          <p:cNvPr id="16386" name="Picture 2" descr="C:\Users\Лёлик\Desktop\000176.jpg"/>
          <p:cNvPicPr>
            <a:picLocks noChangeAspect="1" noChangeArrowheads="1"/>
          </p:cNvPicPr>
          <p:nvPr/>
        </p:nvPicPr>
        <p:blipFill>
          <a:blip r:embed="rId3"/>
          <a:srcRect t="10551" b="9258"/>
          <a:stretch>
            <a:fillRect/>
          </a:stretch>
        </p:blipFill>
        <p:spPr bwMode="auto">
          <a:xfrm>
            <a:off x="928662" y="357166"/>
            <a:ext cx="3576208" cy="2513784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387" name="Picture 3" descr="C:\Users\Лёлик\Desktop\00017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1428736"/>
            <a:ext cx="3380099" cy="3123316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388" name="Picture 4" descr="C:\Users\Лёлик\Desktop\00017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14" y="3235915"/>
            <a:ext cx="3595695" cy="3622085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357818" y="285728"/>
            <a:ext cx="2571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Короба</a:t>
            </a:r>
            <a:endParaRPr lang="ru-RU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</p:spPr>
      </p:pic>
      <p:pic>
        <p:nvPicPr>
          <p:cNvPr id="17410" name="Picture 2" descr="F:\самар н.д\Новая папка (2)\P21-02-13_09.09.jpg"/>
          <p:cNvPicPr>
            <a:picLocks noChangeAspect="1" noChangeArrowheads="1"/>
          </p:cNvPicPr>
          <p:nvPr/>
        </p:nvPicPr>
        <p:blipFill>
          <a:blip r:embed="rId3" cstate="print"/>
          <a:srcRect l="9159" r="14519"/>
          <a:stretch>
            <a:fillRect/>
          </a:stretch>
        </p:blipFill>
        <p:spPr bwMode="auto">
          <a:xfrm>
            <a:off x="357158" y="642918"/>
            <a:ext cx="3571900" cy="3510000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411" name="Picture 3" descr="F:\самар н.д\Новая папка (2)\P21-02-13_09.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642918"/>
            <a:ext cx="4286280" cy="3214710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412" name="Picture 4" descr="F:\самар н.д\Новая папка (2)\P21-02-13_09.11.jpg"/>
          <p:cNvPicPr>
            <a:picLocks noChangeAspect="1" noChangeArrowheads="1"/>
          </p:cNvPicPr>
          <p:nvPr/>
        </p:nvPicPr>
        <p:blipFill>
          <a:blip r:embed="rId5" cstate="print"/>
          <a:srcRect l="8333"/>
          <a:stretch>
            <a:fillRect/>
          </a:stretch>
        </p:blipFill>
        <p:spPr bwMode="auto">
          <a:xfrm>
            <a:off x="1500166" y="4071942"/>
            <a:ext cx="3143272" cy="2571768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413" name="Picture 5" descr="F:\самар н.д\Новая папка (2)\P21-02-13_11.10.jpg"/>
          <p:cNvPicPr>
            <a:picLocks noChangeAspect="1" noChangeArrowheads="1"/>
          </p:cNvPicPr>
          <p:nvPr/>
        </p:nvPicPr>
        <p:blipFill>
          <a:blip r:embed="rId6" cstate="print"/>
          <a:srcRect l="10201" r="7980"/>
          <a:stretch>
            <a:fillRect/>
          </a:stretch>
        </p:blipFill>
        <p:spPr bwMode="auto">
          <a:xfrm>
            <a:off x="4929190" y="4143380"/>
            <a:ext cx="2727633" cy="2500330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000364" y="0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Одежда, обувь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</p:spPr>
      </p:pic>
      <p:pic>
        <p:nvPicPr>
          <p:cNvPr id="18434" name="Picture 2" descr="F:\самар н.д\сканирование0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714356"/>
            <a:ext cx="5917859" cy="3857652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28662" y="4857760"/>
            <a:ext cx="66437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Юлия Дмитриевна </a:t>
            </a:r>
            <a:r>
              <a:rPr lang="ru-RU" sz="44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Самар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мастерица из Верхней </a:t>
            </a:r>
            <a:r>
              <a:rPr lang="ru-RU" sz="4000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Экони</a:t>
            </a:r>
            <a:endParaRPr lang="ru-RU" sz="40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</p:spPr>
      </p:pic>
      <p:pic>
        <p:nvPicPr>
          <p:cNvPr id="19458" name="Picture 2" descr="F:\самар н.д\сканирование0037.jpg"/>
          <p:cNvPicPr>
            <a:picLocks noChangeAspect="1" noChangeArrowheads="1"/>
          </p:cNvPicPr>
          <p:nvPr/>
        </p:nvPicPr>
        <p:blipFill>
          <a:blip r:embed="rId3" cstate="print"/>
          <a:srcRect t="51450" b="3531"/>
          <a:stretch>
            <a:fillRect/>
          </a:stretch>
        </p:blipFill>
        <p:spPr bwMode="auto">
          <a:xfrm rot="21409386">
            <a:off x="361311" y="976319"/>
            <a:ext cx="4376731" cy="2849353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59" name="Picture 3" descr="F:\самар н.д\сканирование0037.jpg"/>
          <p:cNvPicPr>
            <a:picLocks noChangeAspect="1" noChangeArrowheads="1"/>
          </p:cNvPicPr>
          <p:nvPr/>
        </p:nvPicPr>
        <p:blipFill>
          <a:blip r:embed="rId4" cstate="print"/>
          <a:srcRect l="9300" t="919" b="54063"/>
          <a:stretch>
            <a:fillRect/>
          </a:stretch>
        </p:blipFill>
        <p:spPr bwMode="auto">
          <a:xfrm rot="21174473">
            <a:off x="1586684" y="3827331"/>
            <a:ext cx="3901653" cy="2800524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60" name="Picture 4" descr="C:\Users\Лёлик\Desktop\анна александровна самар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1142984"/>
            <a:ext cx="2678824" cy="3975991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286116" y="214290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Народные мастерицы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</p:spPr>
      </p:pic>
      <p:pic>
        <p:nvPicPr>
          <p:cNvPr id="20482" name="Picture 2" descr="F:\самар н.д\Новая папка (2)\P21-02-13_10.25.jpg"/>
          <p:cNvPicPr>
            <a:picLocks noChangeAspect="1" noChangeArrowheads="1"/>
          </p:cNvPicPr>
          <p:nvPr/>
        </p:nvPicPr>
        <p:blipFill>
          <a:blip r:embed="rId3"/>
          <a:srcRect t="2778" r="8333" b="11111"/>
          <a:stretch>
            <a:fillRect/>
          </a:stretch>
        </p:blipFill>
        <p:spPr bwMode="auto">
          <a:xfrm>
            <a:off x="1285852" y="1571612"/>
            <a:ext cx="6286544" cy="4429156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214414" y="428604"/>
            <a:ext cx="6215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Алфавит народов Севера</a:t>
            </a:r>
            <a:endParaRPr lang="ru-RU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и документы\Моя\фоны для презентаций\Sbortik №4_foni100 shtuk\24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</p:spPr>
      </p:pic>
      <p:pic>
        <p:nvPicPr>
          <p:cNvPr id="21506" name="Picture 2" descr="F:\самар н.д\Новая папка (2)\P21-02-13_11.38.jpg"/>
          <p:cNvPicPr>
            <a:picLocks noChangeAspect="1" noChangeArrowheads="1"/>
          </p:cNvPicPr>
          <p:nvPr/>
        </p:nvPicPr>
        <p:blipFill>
          <a:blip r:embed="rId3" cstate="print"/>
          <a:srcRect l="14286" r="18181"/>
          <a:stretch>
            <a:fillRect/>
          </a:stretch>
        </p:blipFill>
        <p:spPr bwMode="auto">
          <a:xfrm>
            <a:off x="342933" y="714356"/>
            <a:ext cx="2765996" cy="3071834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7" name="Picture 3" descr="F:\самар н.д\Новая папка (2)\P21-02-13_10.27.jpg"/>
          <p:cNvPicPr>
            <a:picLocks noChangeAspect="1" noChangeArrowheads="1"/>
          </p:cNvPicPr>
          <p:nvPr/>
        </p:nvPicPr>
        <p:blipFill>
          <a:blip r:embed="rId4" cstate="print"/>
          <a:srcRect l="18750" r="16346" b="3846"/>
          <a:stretch>
            <a:fillRect/>
          </a:stretch>
        </p:blipFill>
        <p:spPr bwMode="auto">
          <a:xfrm>
            <a:off x="3428992" y="1071546"/>
            <a:ext cx="2636062" cy="2928958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8" name="Picture 4" descr="F:\самар н.д\Новая папка (2)\P21-02-13_11.22.jpg"/>
          <p:cNvPicPr>
            <a:picLocks noChangeAspect="1" noChangeArrowheads="1"/>
          </p:cNvPicPr>
          <p:nvPr/>
        </p:nvPicPr>
        <p:blipFill>
          <a:blip r:embed="rId5" cstate="print"/>
          <a:srcRect l="19737" r="15131"/>
          <a:stretch>
            <a:fillRect/>
          </a:stretch>
        </p:blipFill>
        <p:spPr bwMode="auto">
          <a:xfrm>
            <a:off x="6215074" y="714356"/>
            <a:ext cx="2729707" cy="3143272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9" name="Picture 5" descr="F:\самар н.д\Новая папка (2)\P21-02-13_11.23.jpg"/>
          <p:cNvPicPr>
            <a:picLocks noChangeAspect="1" noChangeArrowheads="1"/>
          </p:cNvPicPr>
          <p:nvPr/>
        </p:nvPicPr>
        <p:blipFill>
          <a:blip r:embed="rId6" cstate="print"/>
          <a:srcRect l="1818" t="10303" b="9696"/>
          <a:stretch>
            <a:fillRect/>
          </a:stretch>
        </p:blipFill>
        <p:spPr bwMode="auto">
          <a:xfrm>
            <a:off x="2428860" y="4159256"/>
            <a:ext cx="4416090" cy="2698744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714612" y="0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Книги для детей</a:t>
            </a:r>
            <a:endParaRPr lang="ru-RU" sz="40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86</Words>
  <Application>Microsoft Office PowerPoint</Application>
  <PresentationFormat>Экран (4:3)</PresentationFormat>
  <Paragraphs>30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CtrlSoft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Лёлик</dc:creator>
  <cp:lastModifiedBy>Admin</cp:lastModifiedBy>
  <cp:revision>13</cp:revision>
  <dcterms:created xsi:type="dcterms:W3CDTF">2013-02-26T11:02:23Z</dcterms:created>
  <dcterms:modified xsi:type="dcterms:W3CDTF">2004-12-28T01:23:04Z</dcterms:modified>
</cp:coreProperties>
</file>