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3B217DDB-8DE7-46A6-BC2C-6C84E3404292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483E090-079F-468D-B482-B29FBFF8DD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217DDB-8DE7-46A6-BC2C-6C84E3404292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83E090-079F-468D-B482-B29FBFF8DD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B217DDB-8DE7-46A6-BC2C-6C84E3404292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1483E090-079F-468D-B482-B29FBFF8DD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217DDB-8DE7-46A6-BC2C-6C84E3404292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83E090-079F-468D-B482-B29FBFF8DD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217DDB-8DE7-46A6-BC2C-6C84E3404292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83E090-079F-468D-B482-B29FBFF8DD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217DDB-8DE7-46A6-BC2C-6C84E3404292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83E090-079F-468D-B482-B29FBFF8DD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B217DDB-8DE7-46A6-BC2C-6C84E3404292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83E090-079F-468D-B482-B29FBFF8DD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217DDB-8DE7-46A6-BC2C-6C84E3404292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83E090-079F-468D-B482-B29FBFF8DD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217DDB-8DE7-46A6-BC2C-6C84E3404292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83E090-079F-468D-B482-B29FBFF8DDD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217DDB-8DE7-46A6-BC2C-6C84E3404292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83E090-079F-468D-B482-B29FBFF8DD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3B217DDB-8DE7-46A6-BC2C-6C84E3404292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483E090-079F-468D-B482-B29FBFF8DD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3B217DDB-8DE7-46A6-BC2C-6C84E3404292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1483E090-079F-468D-B482-B29FBFF8DDD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club.osinka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МКОУ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Кош-Агачская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СОШ имени В.И.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Чаптынова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»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/>
              <a:t> 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ru-RU" dirty="0"/>
              <a:t> </a:t>
            </a:r>
          </a:p>
          <a:p>
            <a:pPr algn="ctr">
              <a:buNone/>
            </a:pPr>
            <a:r>
              <a:rPr lang="ru-RU" sz="6200" dirty="0"/>
              <a:t> </a:t>
            </a:r>
            <a:endParaRPr lang="ru-RU" sz="62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6200" b="1" dirty="0">
                <a:latin typeface="Times New Roman" pitchFamily="18" charset="0"/>
                <a:cs typeface="Times New Roman" pitchFamily="18" charset="0"/>
              </a:rPr>
              <a:t>                 ПРОЕКТ ПО ТЕХНОЛОГИИ:</a:t>
            </a:r>
            <a:endParaRPr lang="ru-RU" sz="62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6200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62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6200" b="1" i="1" dirty="0">
                <a:latin typeface="Times New Roman" pitchFamily="18" charset="0"/>
                <a:cs typeface="Times New Roman" pitchFamily="18" charset="0"/>
              </a:rPr>
              <a:t>          «Коврик – </a:t>
            </a:r>
            <a:r>
              <a:rPr lang="ru-RU" sz="6200" b="1" i="1" dirty="0" err="1">
                <a:latin typeface="Times New Roman" pitchFamily="18" charset="0"/>
                <a:cs typeface="Times New Roman" pitchFamily="18" charset="0"/>
              </a:rPr>
              <a:t>сидушка</a:t>
            </a:r>
            <a:r>
              <a:rPr lang="ru-RU" sz="6200" b="1" i="1" dirty="0">
                <a:latin typeface="Times New Roman" pitchFamily="18" charset="0"/>
                <a:cs typeface="Times New Roman" pitchFamily="18" charset="0"/>
              </a:rPr>
              <a:t> в технике бабушкиного квадрата»</a:t>
            </a:r>
            <a:endParaRPr lang="ru-RU" sz="62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6200" b="1" i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62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6200" b="1" i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62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000" b="1" i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i="1" dirty="0"/>
              <a:t> </a:t>
            </a:r>
            <a:endParaRPr lang="ru-RU" dirty="0"/>
          </a:p>
          <a:p>
            <a:pPr>
              <a:buNone/>
            </a:pPr>
            <a:r>
              <a:rPr lang="ru-RU" b="1" i="1" dirty="0"/>
              <a:t> </a:t>
            </a:r>
            <a:endParaRPr lang="ru-RU" dirty="0"/>
          </a:p>
          <a:p>
            <a:pPr>
              <a:buNone/>
            </a:pPr>
            <a:r>
              <a:rPr lang="ru-RU" b="1" i="1" dirty="0"/>
              <a:t> </a:t>
            </a:r>
            <a:endParaRPr lang="ru-RU" sz="5600" dirty="0"/>
          </a:p>
          <a:p>
            <a:pPr>
              <a:buNone/>
            </a:pPr>
            <a:r>
              <a:rPr lang="ru-RU" sz="5600" b="1" i="1" dirty="0"/>
              <a:t> </a:t>
            </a:r>
            <a:endParaRPr lang="ru-RU" sz="5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5600" dirty="0">
                <a:latin typeface="Times New Roman" pitchFamily="18" charset="0"/>
                <a:cs typeface="Times New Roman" pitchFamily="18" charset="0"/>
              </a:rPr>
              <a:t>                                    Выполнила ученица </a:t>
            </a: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 8 </a:t>
            </a: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«г» </a:t>
            </a:r>
            <a:r>
              <a:rPr lang="ru-RU" sz="5600" dirty="0">
                <a:latin typeface="Times New Roman" pitchFamily="18" charset="0"/>
                <a:cs typeface="Times New Roman" pitchFamily="18" charset="0"/>
              </a:rPr>
              <a:t>класса </a:t>
            </a:r>
          </a:p>
          <a:p>
            <a:pPr algn="ctr">
              <a:buNone/>
            </a:pPr>
            <a:r>
              <a:rPr lang="ru-RU" sz="5600" dirty="0">
                <a:latin typeface="Times New Roman" pitchFamily="18" charset="0"/>
                <a:cs typeface="Times New Roman" pitchFamily="18" charset="0"/>
              </a:rPr>
              <a:t>                                             </a:t>
            </a: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МКОУ </a:t>
            </a:r>
            <a:r>
              <a:rPr lang="ru-RU" sz="5600" dirty="0">
                <a:latin typeface="Times New Roman" pitchFamily="18" charset="0"/>
                <a:cs typeface="Times New Roman" pitchFamily="18" charset="0"/>
              </a:rPr>
              <a:t>«Кош - </a:t>
            </a:r>
            <a:r>
              <a:rPr lang="ru-RU" sz="5600" dirty="0" err="1">
                <a:latin typeface="Times New Roman" pitchFamily="18" charset="0"/>
                <a:cs typeface="Times New Roman" pitchFamily="18" charset="0"/>
              </a:rPr>
              <a:t>Агачская</a:t>
            </a:r>
            <a:r>
              <a:rPr lang="ru-RU" sz="5600" dirty="0">
                <a:latin typeface="Times New Roman" pitchFamily="18" charset="0"/>
                <a:cs typeface="Times New Roman" pitchFamily="18" charset="0"/>
              </a:rPr>
              <a:t> СОШ им. В.И.  </a:t>
            </a:r>
            <a:r>
              <a:rPr lang="ru-RU" sz="5600" dirty="0" err="1">
                <a:latin typeface="Times New Roman" pitchFamily="18" charset="0"/>
                <a:cs typeface="Times New Roman" pitchFamily="18" charset="0"/>
              </a:rPr>
              <a:t>Чаптынова</a:t>
            </a: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>
              <a:buNone/>
            </a:pPr>
            <a:r>
              <a:rPr lang="ru-RU" sz="5600" dirty="0" err="1" smtClean="0">
                <a:latin typeface="Times New Roman" pitchFamily="18" charset="0"/>
                <a:cs typeface="Times New Roman" pitchFamily="18" charset="0"/>
              </a:rPr>
              <a:t>Джуманова</a:t>
            </a: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smtClean="0">
                <a:latin typeface="Times New Roman" pitchFamily="18" charset="0"/>
                <a:cs typeface="Times New Roman" pitchFamily="18" charset="0"/>
              </a:rPr>
              <a:t>Эльмира</a:t>
            </a:r>
            <a:endParaRPr lang="ru-RU" sz="5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5600" dirty="0">
                <a:latin typeface="Times New Roman" pitchFamily="18" charset="0"/>
                <a:cs typeface="Times New Roman" pitchFamily="18" charset="0"/>
              </a:rPr>
              <a:t>           </a:t>
            </a:r>
          </a:p>
          <a:p>
            <a:pPr algn="ctr">
              <a:buNone/>
            </a:pPr>
            <a:r>
              <a:rPr lang="ru-RU" sz="5600" dirty="0">
                <a:latin typeface="Times New Roman" pitchFamily="18" charset="0"/>
                <a:cs typeface="Times New Roman" pitchFamily="18" charset="0"/>
              </a:rPr>
              <a:t>                              Руководитель: </a:t>
            </a:r>
            <a:r>
              <a:rPr lang="ru-RU" sz="5600" dirty="0" err="1">
                <a:latin typeface="Times New Roman" pitchFamily="18" charset="0"/>
                <a:cs typeface="Times New Roman" pitchFamily="18" charset="0"/>
              </a:rPr>
              <a:t>Кашетова</a:t>
            </a:r>
            <a:r>
              <a:rPr lang="ru-RU" sz="5600" dirty="0">
                <a:latin typeface="Times New Roman" pitchFamily="18" charset="0"/>
                <a:cs typeface="Times New Roman" pitchFamily="18" charset="0"/>
              </a:rPr>
              <a:t> А.А.</a:t>
            </a:r>
          </a:p>
          <a:p>
            <a:pPr algn="ctr">
              <a:buNone/>
            </a:pPr>
            <a:r>
              <a:rPr lang="ru-RU" sz="56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>
              <a:buNone/>
            </a:pPr>
            <a:r>
              <a:rPr lang="ru-RU" sz="43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sz="43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Цели: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1.Оценить свои возможности в области проектной деятельности.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2.Разработать и выполнить проект.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3.По проекту изготовить коврик.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4.Оценить проделанную работу.	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5. Защитить проект.</a:t>
            </a:r>
          </a:p>
          <a:p>
            <a:pPr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1.Обоснование возникшей проблемы и потребности.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У меня возникла проблема: с переездом в новый дом нашей семьи, стало больше пространств.  И я решила создать уют в доме. В этом году я научилась вязать крючком.  А какое я пока не придумала, поэтому решила сесть и подумать, какое лучше  всего  мне  связать  изделие и для чего.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Когда я сидела, думала,   мама, увидев мой образец,  посоветовала мне связать коврик, в технике бабушкиного квадрата. Просмотрев некоторые модели в журналах по вязанию, я остановилась на одной, которая больше всех подходит для моих способностей, так как я еще не умею вязать сложные узоры 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    Чтобы мне было легче работать над проектом, я изложила все вопросы в виде схемы (схема 1) 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 </a:t>
            </a: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Всем известно, что вязанье –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Это кропотливый труд,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Вот поэтому ленивых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В мастерицы не берут.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(Л. Шубная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/>
              <a:t> 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/>
              <a:t> 2. История возникновения вязания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 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>
              <a:buNone/>
            </a:pPr>
            <a:endParaRPr lang="ru-RU" dirty="0"/>
          </a:p>
          <a:p>
            <a:endParaRPr lang="ru-RU" dirty="0"/>
          </a:p>
          <a:p>
            <a:r>
              <a:rPr lang="ru-RU" dirty="0"/>
              <a:t> </a:t>
            </a:r>
          </a:p>
          <a:p>
            <a:pPr algn="just"/>
            <a:r>
              <a:rPr lang="ru-RU" sz="5600" dirty="0">
                <a:latin typeface="Times New Roman" pitchFamily="18" charset="0"/>
                <a:cs typeface="Times New Roman" pitchFamily="18" charset="0"/>
              </a:rPr>
              <a:t>   Очень сложно точно установить историю возникновения вязания, так как нити и трикотаж сохранить тяжело. Но все же некоторые свидетельства этого искусства дошли до нас в виде изображений. В одной из египетских гробниц (1900 год до н.э.) сохранилось изображение женщины, которая надевает носки. Отпечаток чулка обнаружен в застывшей лаве Помпеи в 79 году н.э. Детские чулки III-IV вв. н.э. найдены в Египте.</a:t>
            </a:r>
          </a:p>
          <a:p>
            <a:pPr algn="just"/>
            <a:r>
              <a:rPr lang="ru-RU" sz="5600" dirty="0">
                <a:latin typeface="Times New Roman" pitchFamily="18" charset="0"/>
                <a:cs typeface="Times New Roman" pitchFamily="18" charset="0"/>
              </a:rPr>
              <a:t>Вязаные изделия всегда ценились очень высоко. Вязаные шелковые чулки были подарком даже для королей! Так, шведский король Эрик IV выписал себе пару шелковых чулок. А стоили они годовое жалование королевского сапожника ...</a:t>
            </a:r>
          </a:p>
          <a:p>
            <a:pPr algn="just"/>
            <a:r>
              <a:rPr lang="ru-RU" sz="5600" dirty="0">
                <a:latin typeface="Times New Roman" pitchFamily="18" charset="0"/>
                <a:cs typeface="Times New Roman" pitchFamily="18" charset="0"/>
              </a:rPr>
              <a:t>    Арабы считались самыми искусными вязальщиками древности. В XII веке вязание пришло в Испанию и Италию, век спустя – во Францию, Шотландию и Англию. Вязали в те времена спицами и крючком , которые изготовлялись из дерева или кости. Кстати, до сих пор нет вязальных машин, которые бы могли вязать полотно, похожее на связанное крючком.</a:t>
            </a:r>
          </a:p>
          <a:p>
            <a:pPr algn="just"/>
            <a:r>
              <a:rPr lang="ru-RU" sz="5600" dirty="0">
                <a:latin typeface="Times New Roman" pitchFamily="18" charset="0"/>
                <a:cs typeface="Times New Roman" pitchFamily="18" charset="0"/>
              </a:rPr>
              <a:t>    В России история возникновения вязания</a:t>
            </a:r>
            <a:r>
              <a:rPr lang="ru-RU" sz="56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5600" dirty="0">
                <a:latin typeface="Times New Roman" pitchFamily="18" charset="0"/>
                <a:cs typeface="Times New Roman" pitchFamily="18" charset="0"/>
              </a:rPr>
              <a:t>также уходит своими корнями в далекое прошлое. Издревле крестьянки вязали варежки, носки и чулки из овечьей шерсти. Как правило, изделия вязали одноцветными, но в некоторых северо-западных губерниях праздничные вязаные изделия украшались нарядными орнаментами. В XIX – XX веках в Нижегородской губернии начало распространяться вязание сапожек, украшенных цветочными орнаментами.</a:t>
            </a:r>
          </a:p>
          <a:p>
            <a:pPr algn="just"/>
            <a:r>
              <a:rPr lang="ru-RU" sz="5600" dirty="0">
                <a:latin typeface="Times New Roman" pitchFamily="18" charset="0"/>
                <a:cs typeface="Times New Roman" pitchFamily="18" charset="0"/>
              </a:rPr>
              <a:t>Обязательные атрибуты вязания – это спицы, крючок и пряжа. Информацию о пряже я собрала с разных сайтов.</a:t>
            </a:r>
          </a:p>
          <a:p>
            <a:pPr algn="just">
              <a:buNone/>
            </a:pPr>
            <a:r>
              <a:rPr lang="ru-RU" sz="56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>
              <a:buNone/>
            </a:pPr>
            <a:r>
              <a:rPr lang="ru-RU" sz="56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>
              <a:buNone/>
            </a:pPr>
            <a:r>
              <a:rPr lang="ru-RU" sz="56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dirty="0"/>
              <a:t/>
            </a:r>
            <a:br>
              <a:rPr lang="ru-RU" sz="2000" dirty="0"/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Схема 1: Опорная схема размышлений.</a:t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/>
              <a:t/>
            </a:r>
            <a:br>
              <a:rPr lang="ru-RU" sz="2000" dirty="0"/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Коврик</a:t>
            </a:r>
          </a:p>
          <a:p>
            <a:r>
              <a:rPr lang="ru-RU" dirty="0"/>
              <a:t>Безопасность труда</a:t>
            </a:r>
          </a:p>
          <a:p>
            <a:r>
              <a:rPr lang="ru-RU" dirty="0"/>
              <a:t>Себестоимость</a:t>
            </a:r>
          </a:p>
          <a:p>
            <a:r>
              <a:rPr lang="ru-RU" dirty="0"/>
              <a:t>Модель.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Пряжа</a:t>
            </a:r>
          </a:p>
          <a:p>
            <a:r>
              <a:rPr lang="ru-RU" dirty="0"/>
              <a:t>Инструменты, приспособления, оборудование</a:t>
            </a:r>
          </a:p>
          <a:p>
            <a:r>
              <a:rPr lang="ru-RU" dirty="0"/>
              <a:t>Проблемы, потребность</a:t>
            </a:r>
          </a:p>
          <a:p>
            <a:r>
              <a:rPr lang="ru-RU" dirty="0"/>
              <a:t>Технология изготовления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3. Определение конкретной задачи и ее формулировка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2000" dirty="0"/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Когда я обосновала возникшую проблему и потребность, то сразу поняла: моя задача -  изготовить коврик  в технике бабушкиного квадрата для оживления интерьера нашего дома.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4. Выявление основных требований к изделию.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1.Коврик должен быть красивым, удобным и  теплым. 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   2. Изделие должно быть недорогим, но качественно изготовленным.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3.Изделие должно быть выполнено аккуратно.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4. Изделие должно соответствовать моде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5.Выбор модели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Из рассмотренных мной моделей ковриков я выбрала более простую- квадратную, связанную разноцветной пряжей. 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7. Техника безопасности	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2000" dirty="0"/>
              <a:t>	</a:t>
            </a:r>
            <a:r>
              <a:rPr lang="ru-RU" sz="2000" b="1" dirty="0"/>
              <a:t>Должна:	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1. Проверить крючок перед началом работы. Кончик крючка не должен быть слишком круглым и острым.	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2. Рабочий инструмент и материал разложить в установленном месте, в удобном и безопасном для пользования порядке.	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3. Содержать в порядке и чистоте рабочее место, не допускать загромождения его инструментами, мусором.	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4. Быть внимательным, не отвлекаться и не мешать другим.	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5. Передавать крючок только тупым концом.	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6. По окончании работы острие крючка закрыть специальным колпачком и убрать в отведенное для него место (пенал, чехол).	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7. Не оставлять крючок без присмотра на своем рабочем месте.	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8. В случае плохого самочувствия или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травмирования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прекратить работу, поставить в известность педагога.	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/>
              <a:t>8.Технология изготовления 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b="1" dirty="0"/>
              <a:t> 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Традиционный бабушкин квадрат, вяжут столбиками с одним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накидом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 арками из двух воздушных петель. Вяжут бабушкин квадрат от центра, сделав начальное кольцо с помощью скользящей  или цепочки. Мотив вяжут по - кругу, работу не переворачивают. Переход к следующему ряду в данной схеме вязания бабушкиного квадрата происходит в одном из углов.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1 ряд</a:t>
            </a:r>
            <a:r>
              <a:rPr lang="ru-RU" i="1" u="sng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3 воздушные петли подъема, затем  2 столбика с 1-им 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накидом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вяжут в кольцо, * 2 воздушные петли, 3 столбика с 1-им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накидом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кольцо * - от * и до * повторить 3 раза, 1 воздушная петля, 1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полустолбик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накидом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последнюю воздушную петлю подъема (ряд замкнулся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2 ряд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 3 воздушные петли подъема, 2 столбика с 1-им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накидом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арку, образованную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полустолбиком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накидом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1 воздушная петля, * 3 столбика с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накидом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арку из 2-х воздушных петель предыдущего ряда, 2 воздушные петли, 3 столбика с одним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накидом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ту же арку, 1 воздушная петля, от * и до * повторить 3 раза, 3 столбика с 1-им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накидом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арку воздушной петли, 1 воздушная петля, замкнуть ряд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полустолбиком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накидом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последнюю воздушную петлю подъема.</a:t>
            </a:r>
          </a:p>
          <a:p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3 ряд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 3 воздушные петли подъема, 2 столбика с 1-им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накидом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арку, образованную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полустолбиком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накидом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1 воздушная петля, 3 столбика с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накидом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арку воздушной петли предыдущего ряда, 1 воздушная петля, * 3 столбика с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накидом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арку из 2-х воздушных петель предыдущего ряда, 3 воздушные петли, 3 столбика с одним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накидом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ту же арку, 1 воздушная петля, 3 столбика с 1-им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накидом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арку воздушной петли, 1 воздушная петля * - повторить 3 раза, 3 столбика с 1-им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накидом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арку воздушной петли, замкнуть ряд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полустолбиком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накидом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последнюю воздушную петлю подъема;</a:t>
            </a:r>
          </a:p>
          <a:p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4 ряд: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3 воздушные петли подъема, 2 столбика с 1-им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накидом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арку, образованную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полустолбиком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накидом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1 воздушная петля, 3 столбика с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накидом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арку воздушной петли предыдущего ряда, 1 воздушная петля, 3 столбика с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накидом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арку воздушной петли, 1 воздушная петля, * 3 столбика с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накидом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арку из 3-х воздушных петель предыдущего ряда, 3 воздушные петли, 3 столбика с одним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накидом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ту же арку, 1 воздушная петля, 3 столбика с 1-им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накидом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арку воздушной петли, 1 воздушная петля, 3 столбика с 1-им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накидом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арку воздушной петли, 1 воздушная петля * - повторить 3 раза, 3 столбика с 1-им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накидом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арку воздушной петли, 3 воздушные петли, замкнуть ряд соединительным столбиком в последнюю воздушную петлю подъема.</a:t>
            </a:r>
          </a:p>
          <a:p>
            <a:endParaRPr lang="ru-RU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 </a:t>
            </a:r>
          </a:p>
          <a:p>
            <a:endParaRPr lang="ru-RU" dirty="0"/>
          </a:p>
        </p:txBody>
      </p:sp>
      <p:pic>
        <p:nvPicPr>
          <p:cNvPr id="1026" name="Picture 2" descr="http://go1.imgsmail.ru/imgpreview?key=http%3A//chudo-kryuchok.ru/wp-content/uploads/2012/02/100_6077-300x270.jpg&amp;mb=imgdb_preview_36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204864"/>
            <a:ext cx="2009775" cy="1809751"/>
          </a:xfrm>
          <a:prstGeom prst="rect">
            <a:avLst/>
          </a:prstGeom>
          <a:noFill/>
        </p:spPr>
      </p:pic>
      <p:pic>
        <p:nvPicPr>
          <p:cNvPr id="1028" name="Picture 4" descr="http://go1.imgsmail.ru/imgpreview?key=http%3A//redicule.ru/wp-content/uploads/2012/03/IMG_1048.jpg&amp;mb=imgdb_preview_17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3068960"/>
            <a:ext cx="1952625" cy="1857376"/>
          </a:xfrm>
          <a:prstGeom prst="rect">
            <a:avLst/>
          </a:prstGeom>
          <a:noFill/>
        </p:spPr>
      </p:pic>
      <p:pic>
        <p:nvPicPr>
          <p:cNvPr id="1030" name="Picture 6" descr="http://go2.imgsmail.ru/imgpreview?key=http%3A//stranamasterov.ru/files/imagecache/orig_with_logo4/i2012/12/17/foto0966.jpg&amp;mb=imgdb_preview_16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4581128"/>
            <a:ext cx="2200275" cy="16478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Расчет себестоимости коврика.	</a:t>
            </a:r>
            <a:r>
              <a:rPr lang="ru-RU" sz="2000" b="1" dirty="0"/>
              <a:t/>
            </a:r>
            <a:br>
              <a:rPr lang="ru-RU" sz="2000" b="1" dirty="0"/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/>
              <a:t> 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Себестоимость коврика  65 рублей, но мной эта сумма не потрачена, так как я воспользовалась  пряжей, которая была у мамы.	</a:t>
            </a:r>
            <a:br>
              <a:rPr lang="ru-RU" sz="3600" dirty="0"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endParaRPr lang="ru-RU" sz="62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200" dirty="0">
                <a:latin typeface="Times New Roman" pitchFamily="18" charset="0"/>
                <a:cs typeface="Times New Roman" pitchFamily="18" charset="0"/>
              </a:rPr>
            </a:br>
            <a:endParaRPr lang="ru-RU" sz="62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10. Экологическая оценка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Проходит время, и у всех окружающих нас предметов заканчивается срок службы. И здесь возникает вопрос об их вторичном использовании или утилизации. В чем плюс нашего изделия? А в том, что изделия можно распустить и связать новое. Изделие легко стирается. Изделие изготовлено из экологически чистых материалов и не представляет угрозы для жизни и здоровья человека.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11. Реклама изделия: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/>
              <a:t> 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 </a:t>
            </a:r>
          </a:p>
          <a:p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Возьмите в руки нитки и крючок,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Войдите в Интернет для вдохновенья.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Свяжите для дома теплый коврик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На зависть всем и всем на удивленье.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И пусть будет в доме уют,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А рядом будут близкие, родные.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И от простуд пускай ваш коврик хранит,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Даря возможность видеть сны цветные!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/>
              <a:t>12. Вывод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 </a:t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Результат полностью оправдал мои ожидания. Мне очень понравился внешний вид работы, цветовая гамма, и я считаю эта работа прекрасно дополнит интерьер нашего дома.  Понравилась цветовая гамма коврика. Мое рукоделие оценили мои родители, им очень понравилась цель изготовления и само изделие. Я собираюсь и в дальнейшем выполнять изделия в технике крючком.  При наличии заказа и спроса на изделия вязания есть возможность продажи  их. Учительница поставила мне оценку «5».  </a:t>
            </a: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 Литература: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r>
              <a:rPr lang="ru-RU" dirty="0"/>
              <a:t>1. Технология. Обслуживающий труд: 7 класс: Учебник для учащихся общеобразовательных учреждений / под ред. И.А. </a:t>
            </a:r>
            <a:r>
              <a:rPr lang="ru-RU" dirty="0" err="1"/>
              <a:t>Сасовой</a:t>
            </a:r>
            <a:r>
              <a:rPr lang="ru-RU" dirty="0"/>
              <a:t>. – 2-е изд., с </a:t>
            </a:r>
            <a:r>
              <a:rPr lang="ru-RU" dirty="0" err="1"/>
              <a:t>уточн</a:t>
            </a:r>
            <a:r>
              <a:rPr lang="ru-RU" dirty="0"/>
              <a:t>. – М.: </a:t>
            </a:r>
            <a:r>
              <a:rPr lang="ru-RU" dirty="0" err="1"/>
              <a:t>Вентана-Граф</a:t>
            </a:r>
            <a:r>
              <a:rPr lang="ru-RU" dirty="0"/>
              <a:t>, . – 224 с.: ил.</a:t>
            </a:r>
          </a:p>
          <a:p>
            <a:r>
              <a:rPr lang="ru-RU" dirty="0"/>
              <a:t>2. Интернет. Клуб на Осинке </a:t>
            </a:r>
            <a:r>
              <a:rPr lang="ru-RU" dirty="0">
                <a:hlinkClick r:id="rId2"/>
              </a:rPr>
              <a:t>http://club.osinka.ru/</a:t>
            </a:r>
            <a:r>
              <a:rPr lang="ru-RU" dirty="0"/>
              <a:t>ДАЙДЖЕСТ Пледы, одеяла, покрывала. Стр. 14.</a:t>
            </a:r>
          </a:p>
          <a:p>
            <a:pPr>
              <a:buNone/>
            </a:pPr>
            <a:r>
              <a:rPr lang="ru-RU" dirty="0"/>
              <a:t> 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35</TotalTime>
  <Words>501</Words>
  <Application>Microsoft Office PowerPoint</Application>
  <PresentationFormat>Экран (4:3)</PresentationFormat>
  <Paragraphs>113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Изящная</vt:lpstr>
      <vt:lpstr> МКОУ «Кош-Агачская СОШ имени В.И. Чаптынова»  </vt:lpstr>
      <vt:lpstr> Цели:</vt:lpstr>
      <vt:lpstr>1.Обоснование возникшей проблемы и потребности. </vt:lpstr>
      <vt:lpstr>Слайд 4</vt:lpstr>
      <vt:lpstr> 2. История возникновения вязания  </vt:lpstr>
      <vt:lpstr>  Схема 1: Опорная схема размышлений.  </vt:lpstr>
      <vt:lpstr>3. Определение конкретной задачи и ее формулировка</vt:lpstr>
      <vt:lpstr>4. Выявление основных требований к изделию.</vt:lpstr>
      <vt:lpstr>5.Выбор модели      </vt:lpstr>
      <vt:lpstr>7. Техника безопасности </vt:lpstr>
      <vt:lpstr>8.Технология изготовления   </vt:lpstr>
      <vt:lpstr>Слайд 12</vt:lpstr>
      <vt:lpstr>Слайд 13</vt:lpstr>
      <vt:lpstr> Расчет себестоимости коврика.  </vt:lpstr>
      <vt:lpstr>10. Экологическая оценка </vt:lpstr>
      <vt:lpstr>11. Реклама изделия:   </vt:lpstr>
      <vt:lpstr>12. Вывод   </vt:lpstr>
      <vt:lpstr>Слайд 18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МБОУ «Кош-Агачская СОШ имени В.И. Чаптынова»</dc:title>
  <dc:creator>Аскат</dc:creator>
  <cp:lastModifiedBy>Аскат</cp:lastModifiedBy>
  <cp:revision>6</cp:revision>
  <dcterms:created xsi:type="dcterms:W3CDTF">2013-11-21T05:21:00Z</dcterms:created>
  <dcterms:modified xsi:type="dcterms:W3CDTF">2016-09-22T14:25:30Z</dcterms:modified>
</cp:coreProperties>
</file>