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71" r:id="rId5"/>
    <p:sldId id="27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7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D0482-A8CD-468B-8FAE-A8A744F9A239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C86B4-D3B2-4C5E-BB3C-C88CC0DC2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9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C86B4-D3B2-4C5E-BB3C-C88CC0DC29A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51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69A708-317E-4A8F-B077-90074070CBF4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A4E017-FE49-4D3E-95AF-D3D9790838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81" y="332655"/>
            <a:ext cx="2590800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76387"/>
            <a:ext cx="55419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САНЕК\Desktop\1-bryta-tema-fr-samling-248611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6992"/>
            <a:ext cx="424847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2285836"/>
            <a:ext cx="5738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Нужен нам шахтера труд!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2794" y="1124744"/>
            <a:ext cx="7416824" cy="1351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Артем принес в детский сад большую коллекцию разных камней, и мы решили спросить у воспитателя откуда появились эти камни?</a:t>
            </a:r>
            <a:endParaRPr lang="ru-RU" sz="2000" b="1" i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 rot="5400000">
            <a:off x="382416" y="2866056"/>
            <a:ext cx="3266600" cy="352839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Фото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290" name="Picture 2" descr="C:\Users\САНЕК\Desktop\картинки проекта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780928"/>
            <a:ext cx="4643499" cy="348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лена\Desktop\DSCF3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05" y="3231094"/>
            <a:ext cx="3155021" cy="271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15716" y="587213"/>
            <a:ext cx="5769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+mj-lt"/>
              </a:rPr>
              <a:t>Выход на проблему и выбор темы</a:t>
            </a:r>
          </a:p>
        </p:txBody>
      </p:sp>
    </p:spTree>
    <p:extLst>
      <p:ext uri="{BB962C8B-B14F-4D97-AF65-F5344CB8AC3E}">
        <p14:creationId xmlns:p14="http://schemas.microsoft.com/office/powerpoint/2010/main" val="196776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АНЕК\Desktop\картинки проекта\magnithiy-zhelezny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01" y="3645024"/>
            <a:ext cx="418891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АНЕК\Desktop\картинки проекта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51" y="514400"/>
            <a:ext cx="3160210" cy="297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788024" y="260648"/>
            <a:ext cx="3888432" cy="64087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С виду неприглядный камень,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Он в земле лежит пластами.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Чтоб наверх его поднять,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Надо в шахте побывать.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Это в шахте горняки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Молотками отбивают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</a:rPr>
              <a:t>Этот очень нужный камень.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09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467544" y="672800"/>
            <a:ext cx="8136904" cy="1584176"/>
          </a:xfrm>
          <a:prstGeom prst="wedgeRoundRectCallout">
            <a:avLst>
              <a:gd name="adj1" fmla="val -42428"/>
              <a:gd name="adj2" fmla="val 5914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Мы предположили, что полезные ископаемые добываются людьми.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3074" name="Picture 2" descr="C:\Users\САНЕК\Desktop\картинки проекта\5393575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783" y="2584388"/>
            <a:ext cx="3915048" cy="391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АНЕК\Desktop\картинки проекта\200px-Шахта_Естюнинская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69" y="2636912"/>
            <a:ext cx="254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11028" y="188640"/>
            <a:ext cx="1790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Гипотеза </a:t>
            </a:r>
          </a:p>
        </p:txBody>
      </p:sp>
    </p:spTree>
    <p:extLst>
      <p:ext uri="{BB962C8B-B14F-4D97-AF65-F5344CB8AC3E}">
        <p14:creationId xmlns:p14="http://schemas.microsoft.com/office/powerpoint/2010/main" val="30308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488578" y="836712"/>
            <a:ext cx="8136904" cy="1584176"/>
          </a:xfrm>
          <a:prstGeom prst="wedgeRoundRectCallout">
            <a:avLst>
              <a:gd name="adj1" fmla="val -42428"/>
              <a:gd name="adj2" fmla="val 5914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Узнать, кто добывает полезные ископаемые в нашем городе?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05513" y="2774290"/>
            <a:ext cx="4441776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Изучить какие бывают полезные ископаемые в нашем городе?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490264" y="3717343"/>
            <a:ext cx="4441776" cy="10081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Найти информацию о профессии шахтера и его роль в добыче полезных ископаемых.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90264" y="4948428"/>
            <a:ext cx="4441776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Узнать место, где добывают полезные ископаемые?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490264" y="5853547"/>
            <a:ext cx="4441776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Создать макет шахты.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101" name="Picture 5" descr="C:\Users\САНЕК\Desktop\картинки проекта\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34330"/>
            <a:ext cx="3573925" cy="217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64098" y="260648"/>
            <a:ext cx="4913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Цель и задачи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71839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углом 3"/>
          <p:cNvSpPr/>
          <p:nvPr/>
        </p:nvSpPr>
        <p:spPr>
          <a:xfrm>
            <a:off x="706594" y="1340768"/>
            <a:ext cx="7344816" cy="1296144"/>
          </a:xfrm>
          <a:prstGeom prst="snip1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 мы спросили у взрослых и узнали: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САНЕК\Desktop\картинки проекта\84558c4s-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САНЕК\Desktop\картинки проекта\Rebenok-uchit-480x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951" y="2867638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692695"/>
            <a:ext cx="6664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План действий и методы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40268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079612" y="380211"/>
            <a:ext cx="6840760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Полезные ископаемые рождаются в земле.</a:t>
            </a:r>
            <a:endParaRPr lang="ru-RU" b="1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146" name="Picture 2" descr="C:\Users\САНЕК\Desktop\картинки проекта\руды-мкталлов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2420888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98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187624" y="404664"/>
            <a:ext cx="6840760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Полезные ископаемые добываются в шахте. </a:t>
            </a:r>
            <a:endParaRPr lang="ru-RU" sz="2400" b="1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170" name="Picture 2" descr="C:\Users\САНЕК\Desktop\картинки проекта\7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28345"/>
            <a:ext cx="2988332" cy="398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971600" y="370825"/>
            <a:ext cx="7344816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400" b="1" dirty="0" smtClean="0">
                <a:solidFill>
                  <a:sysClr val="windowText" lastClr="000000"/>
                </a:solidFill>
                <a:effectLst/>
                <a:latin typeface="Times New Roman"/>
                <a:ea typeface="Calibri"/>
                <a:cs typeface="Times New Roman"/>
              </a:rPr>
              <a:t>Их поднимают шахтеры и грузят на специальные тележки, которые называются вагонетками.</a:t>
            </a:r>
            <a:endParaRPr lang="ru-RU" sz="2400" b="1" dirty="0">
              <a:solidFill>
                <a:sysClr val="windowText" lastClr="00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8195" name="Picture 3" descr="C:\Users\САНЕК\Desktop\картинки проекта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22514"/>
            <a:ext cx="5544616" cy="433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87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467544" y="1124744"/>
            <a:ext cx="4086200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 smtClean="0">
                <a:solidFill>
                  <a:sysClr val="windowText" lastClr="000000"/>
                </a:solidFill>
                <a:effectLst/>
                <a:latin typeface="Calibri"/>
                <a:ea typeface="Calibri"/>
                <a:cs typeface="Times New Roman"/>
              </a:rPr>
              <a:t>А кто такой шахтер? </a:t>
            </a:r>
            <a:endParaRPr lang="ru-RU" sz="2800" b="1" i="1" dirty="0">
              <a:solidFill>
                <a:sysClr val="windowText" lastClr="00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683568" y="3598791"/>
            <a:ext cx="7357651" cy="273630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шахтера самая опасная, ее выбирают смелые люди. Шахтер работает глубоко  под землей и добывает железную руду.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Шахтер спускается на большую глубину шахты.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САНЕК\Desktop\картинки проекта\b577b4b9372f299ca3d435697d31341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7" y="404664"/>
            <a:ext cx="3620673" cy="278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3" y="417067"/>
            <a:ext cx="4132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Энциклопедии, книги </a:t>
            </a:r>
          </a:p>
        </p:txBody>
      </p:sp>
    </p:spTree>
    <p:extLst>
      <p:ext uri="{BB962C8B-B14F-4D97-AF65-F5344CB8AC3E}">
        <p14:creationId xmlns:p14="http://schemas.microsoft.com/office/powerpoint/2010/main" val="37064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323528" y="404664"/>
            <a:ext cx="4086200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ysClr val="windowText" lastClr="000000"/>
                </a:solidFill>
                <a:latin typeface="+mj-lt"/>
                <a:ea typeface="Calibri"/>
                <a:cs typeface="Times New Roman"/>
              </a:rPr>
              <a:t>К</a:t>
            </a:r>
            <a:r>
              <a:rPr lang="ru-RU" sz="2400" b="1" dirty="0" smtClean="0">
                <a:solidFill>
                  <a:sysClr val="windowText" lastClr="000000"/>
                </a:solidFill>
                <a:effectLst/>
                <a:latin typeface="+mj-lt"/>
                <a:ea typeface="Calibri"/>
                <a:cs typeface="Times New Roman"/>
              </a:rPr>
              <a:t>ак шахтер спускается под землю?</a:t>
            </a:r>
            <a:endParaRPr lang="ru-RU" sz="2400" b="1" dirty="0">
              <a:solidFill>
                <a:sysClr val="windowText" lastClr="0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pic>
        <p:nvPicPr>
          <p:cNvPr id="10242" name="Picture 2" descr="C:\Users\САНЕК\Desktop\картинки проекта\70168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3"/>
            <a:ext cx="398917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САНЕК\Desktop\картинки проекта\200716-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391" y="2564905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САНЕК\Desktop\картинки проекта\kaska_zashchitnaya_shahterskaya_somz-55_favorit_hammer_zeleny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90089"/>
            <a:ext cx="2042592" cy="180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САНЕК\Desktop\картинки проекта\service-interne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083" y="659903"/>
            <a:ext cx="2381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28391" y="1886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            Интернет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1208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572000" y="5373215"/>
            <a:ext cx="3528392" cy="916765"/>
          </a:xfrm>
          <a:prstGeom prst="round2DiagRect">
            <a:avLst>
              <a:gd name="adj1" fmla="val 38561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</a:t>
            </a:r>
            <a:r>
              <a:rPr lang="ru-RU" sz="2200" b="1" dirty="0" smtClean="0">
                <a:solidFill>
                  <a:schemeClr val="tx1"/>
                </a:solidFill>
              </a:rPr>
              <a:t>Люди, которые добывают руду»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2637831" y="404664"/>
            <a:ext cx="3672408" cy="10081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ysClr val="windowText" lastClr="000000"/>
                </a:solidFill>
                <a:latin typeface="+mj-lt"/>
                <a:ea typeface="Calibri"/>
                <a:cs typeface="Times New Roman"/>
              </a:rPr>
              <a:t>К</a:t>
            </a:r>
            <a:r>
              <a:rPr lang="ru-RU" sz="2400" b="1" dirty="0" smtClean="0">
                <a:solidFill>
                  <a:sysClr val="windowText" lastClr="000000"/>
                </a:solidFill>
                <a:effectLst/>
                <a:latin typeface="+mj-lt"/>
                <a:ea typeface="Calibri"/>
                <a:cs typeface="Times New Roman"/>
              </a:rPr>
              <a:t>ак работает шахтер?</a:t>
            </a:r>
            <a:endParaRPr lang="ru-RU" sz="2400" b="1" dirty="0">
              <a:solidFill>
                <a:sysClr val="windowText" lastClr="0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755576" y="5388519"/>
            <a:ext cx="3528392" cy="913939"/>
          </a:xfrm>
          <a:prstGeom prst="round2DiagRect">
            <a:avLst>
              <a:gd name="adj1" fmla="val 38561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«Мы шахтеры»</a:t>
            </a:r>
            <a:endParaRPr lang="ru-RU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755576" y="5373215"/>
            <a:ext cx="3528392" cy="916765"/>
          </a:xfrm>
          <a:prstGeom prst="round2DiagRect">
            <a:avLst>
              <a:gd name="adj1" fmla="val 38561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«Ехали, мы ехали, в шахту приехали»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2637831" y="404664"/>
            <a:ext cx="3672408" cy="10081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ysClr val="windowText" lastClr="000000"/>
                </a:solidFill>
                <a:latin typeface="+mj-lt"/>
                <a:ea typeface="Calibri"/>
                <a:cs typeface="Times New Roman"/>
              </a:rPr>
              <a:t>К</a:t>
            </a:r>
            <a:r>
              <a:rPr lang="ru-RU" sz="2400" b="1" dirty="0" smtClean="0">
                <a:solidFill>
                  <a:sysClr val="windowText" lastClr="000000"/>
                </a:solidFill>
                <a:effectLst/>
                <a:latin typeface="+mj-lt"/>
                <a:ea typeface="Calibri"/>
                <a:cs typeface="Times New Roman"/>
              </a:rPr>
              <a:t>ак работает шахтер?</a:t>
            </a:r>
            <a:endParaRPr lang="ru-RU" sz="2400" b="1" dirty="0">
              <a:solidFill>
                <a:sysClr val="windowText" lastClr="0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572000" y="5373214"/>
            <a:ext cx="3528392" cy="913939"/>
          </a:xfrm>
          <a:prstGeom prst="round2DiagRect">
            <a:avLst>
              <a:gd name="adj1" fmla="val 38561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«Как добывают руду?»</a:t>
            </a:r>
            <a:endParaRPr lang="ru-RU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637831" y="404664"/>
            <a:ext cx="3672408" cy="10081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ysClr val="windowText" lastClr="000000"/>
                </a:solidFill>
                <a:latin typeface="+mj-lt"/>
                <a:ea typeface="Calibri"/>
                <a:cs typeface="Times New Roman"/>
              </a:rPr>
              <a:t>К</a:t>
            </a:r>
            <a:r>
              <a:rPr lang="ru-RU" sz="2400" b="1" dirty="0" smtClean="0">
                <a:solidFill>
                  <a:sysClr val="windowText" lastClr="000000"/>
                </a:solidFill>
                <a:effectLst/>
                <a:latin typeface="+mj-lt"/>
                <a:ea typeface="Calibri"/>
                <a:cs typeface="Times New Roman"/>
              </a:rPr>
              <a:t>ак работает шахтер?</a:t>
            </a:r>
            <a:endParaRPr lang="ru-RU" sz="2400" b="1" dirty="0">
              <a:solidFill>
                <a:sysClr val="windowText" lastClr="0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727568" y="5389966"/>
            <a:ext cx="3556399" cy="1063370"/>
          </a:xfrm>
          <a:prstGeom prst="round2DiagRect">
            <a:avLst>
              <a:gd name="adj1" fmla="val 38561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Посетили краеведческий музей</a:t>
            </a:r>
            <a:endParaRPr lang="ru-RU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4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836712"/>
            <a:ext cx="8208912" cy="223224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►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Полезные ископаемые добываются на шахте.</a:t>
            </a:r>
          </a:p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►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В городе есть шахты и в них добывают железную руду.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► Опасная, сложная, тяжелая профессия, работают шахтеры – мужчины.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266" name="Picture 2" descr="C:\Users\САНЕК\Desktop\картинки проекта\50efc930a56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3284984"/>
            <a:ext cx="4457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179348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Результат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810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180</TotalTime>
  <Words>279</Words>
  <Application>Microsoft Office PowerPoint</Application>
  <PresentationFormat>Экран (4:3)</PresentationFormat>
  <Paragraphs>43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САНЕК</dc:creator>
  <cp:lastModifiedBy>САНЕК</cp:lastModifiedBy>
  <cp:revision>20</cp:revision>
  <dcterms:created xsi:type="dcterms:W3CDTF">2016-11-04T15:03:44Z</dcterms:created>
  <dcterms:modified xsi:type="dcterms:W3CDTF">2016-11-07T16:32:38Z</dcterms:modified>
</cp:coreProperties>
</file>