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54AA5-94DA-4A53-9E7C-C1C286946BA7}" type="datetimeFigureOut">
              <a:rPr lang="ru-RU" smtClean="0"/>
              <a:t>14.09.2016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92412-F866-425D-AE94-6008938EEA0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r"/>
            <a:r>
              <a:rPr lang="ru-RU" dirty="0" smtClean="0">
                <a:solidFill>
                  <a:srgbClr val="FF0000"/>
                </a:solidFill>
              </a:rPr>
              <a:t>Руководитель: Амирова Индира Радиковна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437112"/>
            <a:ext cx="6696744" cy="1080120"/>
          </a:xfrm>
        </p:spPr>
        <p:txBody>
          <a:bodyPr>
            <a:noAutofit/>
          </a:bodyPr>
          <a:lstStyle/>
          <a:p>
            <a:pPr algn="ctr"/>
            <a:r>
              <a:rPr lang="ru-RU" i="1" dirty="0" smtClean="0">
                <a:solidFill>
                  <a:srgbClr val="002060"/>
                </a:solidFill>
                <a:latin typeface="Franklin Gothic Heavy" pitchFamily="34" charset="0"/>
              </a:rPr>
              <a:t>Интелектуально-развивающий кружок «Паучок»</a:t>
            </a:r>
            <a:endParaRPr lang="ru-RU" i="1" dirty="0">
              <a:solidFill>
                <a:srgbClr val="002060"/>
              </a:solidFill>
              <a:latin typeface="Franklin Gothic Heavy" pitchFamily="34" charset="0"/>
            </a:endParaRPr>
          </a:p>
        </p:txBody>
      </p:sp>
      <p:pic>
        <p:nvPicPr>
          <p:cNvPr id="5" name="Рисунок 4" descr="рисунок през 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463" r="5463"/>
          <a:stretch>
            <a:fillRect/>
          </a:stretch>
        </p:blipFill>
        <p:spPr>
          <a:xfrm>
            <a:off x="971600" y="83795"/>
            <a:ext cx="7488832" cy="4065286"/>
          </a:xfr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37101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71600" y="404664"/>
            <a:ext cx="7620000" cy="1296144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Monotype Corsiva" pitchFamily="66" charset="0"/>
              </a:rPr>
              <a:t>Использование планшетов в образовательном  процессе актуально во всем мире</a:t>
            </a:r>
            <a:endParaRPr lang="ru-RU" sz="32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C:\Users\1\Desktop\индира 2\f_74490996913482498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420888"/>
            <a:ext cx="6781800" cy="3810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34941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71600" y="332656"/>
            <a:ext cx="76200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Monotype Corsiva" pitchFamily="66" charset="0"/>
              </a:rPr>
              <a:t>Занятия по подгруппам – 15 детей, продолжительностью</a:t>
            </a:r>
            <a:br>
              <a:rPr lang="ru-RU" sz="3200" b="1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7030A0"/>
                </a:solidFill>
                <a:latin typeface="Monotype Corsiva" pitchFamily="66" charset="0"/>
              </a:rPr>
              <a:t>30 минут, 2 раза в неделю</a:t>
            </a:r>
            <a:r>
              <a:rPr lang="ru-RU" b="1" dirty="0" smtClean="0">
                <a:solidFill>
                  <a:srgbClr val="7030A0"/>
                </a:solidFill>
                <a:latin typeface="Monotype Corsiva" pitchFamily="66" charset="0"/>
              </a:rPr>
              <a:t>.</a:t>
            </a:r>
            <a:endParaRPr lang="ru-RU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3075" name="Picture 3" descr="C:\Users\1\Desktop\индира 2\рисунок през 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708920"/>
            <a:ext cx="6840760" cy="3600400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363812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03648" y="0"/>
            <a:ext cx="7740352" cy="198884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 </a:t>
            </a:r>
            <a:r>
              <a:rPr lang="ru-RU" sz="2400" b="1" dirty="0" smtClean="0">
                <a:solidFill>
                  <a:srgbClr val="00B050"/>
                </a:solidFill>
                <a:latin typeface="Monotype Corsiva" pitchFamily="66" charset="0"/>
              </a:rPr>
              <a:t>Цель кружка -развитие </a:t>
            </a:r>
            <a:r>
              <a:rPr lang="ru-RU" sz="2400" b="1" dirty="0" smtClean="0">
                <a:solidFill>
                  <a:srgbClr val="00B050"/>
                </a:solidFill>
                <a:latin typeface="Monotype Corsiva" pitchFamily="66" charset="0"/>
              </a:rPr>
              <a:t>логического мышления и </a:t>
            </a:r>
            <a:r>
              <a:rPr lang="ru-RU" sz="2400" b="1" dirty="0" smtClean="0">
                <a:solidFill>
                  <a:srgbClr val="00B050"/>
                </a:solidFill>
                <a:latin typeface="Monotype Corsiva" pitchFamily="66" charset="0"/>
              </a:rPr>
              <a:t>интелектуально-познавательной </a:t>
            </a:r>
            <a:r>
              <a:rPr lang="ru-RU" sz="2400" b="1" dirty="0" smtClean="0">
                <a:solidFill>
                  <a:srgbClr val="00B050"/>
                </a:solidFill>
                <a:latin typeface="Monotype Corsiva" pitchFamily="66" charset="0"/>
              </a:rPr>
              <a:t>активности детей старшего дошкольного возраста путем применения </a:t>
            </a:r>
            <a:r>
              <a:rPr lang="ru-RU" sz="2400" b="1" dirty="0" smtClean="0">
                <a:solidFill>
                  <a:srgbClr val="00B050"/>
                </a:solidFill>
                <a:latin typeface="Monotype Corsiva" pitchFamily="66" charset="0"/>
              </a:rPr>
              <a:t>планшета</a:t>
            </a:r>
            <a:endParaRPr lang="ru-RU" sz="5400" b="1" dirty="0">
              <a:solidFill>
                <a:srgbClr val="00B050"/>
              </a:solidFill>
              <a:latin typeface="Monotype Corsiva" pitchFamily="66" charset="0"/>
            </a:endParaRPr>
          </a:p>
        </p:txBody>
      </p:sp>
      <p:pic>
        <p:nvPicPr>
          <p:cNvPr id="2050" name="Picture 2" descr="C:\Users\1\Desktop\индира 2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708920"/>
            <a:ext cx="6768752" cy="3744416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35661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71600" y="260648"/>
            <a:ext cx="7620000" cy="151216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Работа кружка будет проводиться на детских развивающих планшетах </a:t>
            </a:r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en-US" sz="3600" b="1" dirty="0" err="1" smtClean="0">
                <a:solidFill>
                  <a:srgbClr val="C00000"/>
                </a:solidFill>
                <a:latin typeface="Brush Script MT" pitchFamily="66" charset="0"/>
              </a:rPr>
              <a:t>Turbokids</a:t>
            </a:r>
            <a:r>
              <a:rPr lang="en-US" sz="3600" b="1" dirty="0" smtClean="0">
                <a:solidFill>
                  <a:srgbClr val="C00000"/>
                </a:solidFill>
                <a:latin typeface="Brush Script MT" pitchFamily="66" charset="0"/>
              </a:rPr>
              <a:t> S4</a:t>
            </a:r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  <a:t>.</a:t>
            </a:r>
            <a:endParaRPr lang="ru-RU" sz="36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4099" name="Picture 3" descr="C:\Users\1\Desktop\индира 2\M590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564904"/>
            <a:ext cx="6840760" cy="403244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403648" y="2708920"/>
            <a:ext cx="5616624" cy="342210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 </a:t>
            </a:r>
            <a:r>
              <a:rPr lang="ru-RU" sz="3200" b="1" dirty="0" smtClean="0">
                <a:solidFill>
                  <a:srgbClr val="003300"/>
                </a:solidFill>
                <a:latin typeface="Cambria Math" pitchFamily="18" charset="0"/>
                <a:ea typeface="Cambria Math" pitchFamily="18" charset="0"/>
              </a:rPr>
              <a:t>Игры, обучалки;</a:t>
            </a:r>
          </a:p>
          <a:p>
            <a:pPr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003300"/>
                </a:solidFill>
                <a:latin typeface="Cambria Math" pitchFamily="18" charset="0"/>
                <a:ea typeface="Cambria Math" pitchFamily="18" charset="0"/>
              </a:rPr>
              <a:t>Русский язык и математика;</a:t>
            </a:r>
          </a:p>
          <a:p>
            <a:pPr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003300"/>
                </a:solidFill>
                <a:latin typeface="Cambria Math" pitchFamily="18" charset="0"/>
                <a:ea typeface="Cambria Math" pitchFamily="18" charset="0"/>
              </a:rPr>
              <a:t>Иностранные языки;</a:t>
            </a:r>
          </a:p>
          <a:p>
            <a:pPr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003300"/>
                </a:solidFill>
                <a:latin typeface="Cambria Math" pitchFamily="18" charset="0"/>
                <a:ea typeface="Cambria Math" pitchFamily="18" charset="0"/>
              </a:rPr>
              <a:t>Пазлы и головоломки;</a:t>
            </a:r>
          </a:p>
          <a:p>
            <a:pPr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003300"/>
                </a:solidFill>
                <a:latin typeface="Cambria Math" pitchFamily="18" charset="0"/>
                <a:ea typeface="Cambria Math" pitchFamily="18" charset="0"/>
              </a:rPr>
              <a:t>Интерактивные сказки.</a:t>
            </a:r>
            <a:endParaRPr lang="ru-RU" sz="3200" b="1" dirty="0">
              <a:solidFill>
                <a:srgbClr val="0033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71600" y="404664"/>
            <a:ext cx="7620000" cy="1224136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В планшетах установлено 50 приложений:</a:t>
            </a:r>
            <a:endParaRPr lang="ru-RU" sz="3200" b="1" i="1" dirty="0">
              <a:solidFill>
                <a:srgbClr val="FF000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28460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1\Desktop\индира 2\780e63a70cbedb4f305a2411260c15a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836712"/>
            <a:ext cx="7560840" cy="513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71600" y="332656"/>
            <a:ext cx="76200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  <a:t>Мы будем рады </a:t>
            </a:r>
            <a: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  <a:t>видеть ваших детей в кружке «Паучок».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0" name="Picture 2" descr="C:\Users\1\Desktop\индира 2\рисунок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412776"/>
            <a:ext cx="7620000" cy="48737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417</TotalTime>
  <Words>72</Words>
  <Application>Microsoft Office PowerPoint</Application>
  <PresentationFormat>Экран (4:3)</PresentationFormat>
  <Paragraphs>13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Обычная</vt:lpstr>
      <vt:lpstr>Интелектуально-развивающий кружок «Паучок»</vt:lpstr>
      <vt:lpstr>Использование планшетов в образовательном  процессе актуально во всем мире</vt:lpstr>
      <vt:lpstr>Занятия по подгруппам – 15 детей, продолжительностью 30 минут, 2 раза в неделю.</vt:lpstr>
      <vt:lpstr> Цель кружка -развитие логического мышления и интелектуально-познавательной активности детей старшего дошкольного возраста путем применения планшета</vt:lpstr>
      <vt:lpstr>Работа кружка будет проводиться на детских развивающих планшетах  Turbokids S4.</vt:lpstr>
      <vt:lpstr>В планшетах установлено 50 приложений:</vt:lpstr>
      <vt:lpstr>Слайд 7</vt:lpstr>
      <vt:lpstr>Мы будем рады видеть ваших детей в кружке «Паучок».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Интелектуально-развивающий кружок «Паучок»</dc:title>
  <dc:creator>1</dc:creator>
  <cp:lastModifiedBy>1</cp:lastModifiedBy>
  <cp:revision>42</cp:revision>
  <dcterms:created xsi:type="dcterms:W3CDTF">2016-09-13T07:56:40Z</dcterms:created>
  <dcterms:modified xsi:type="dcterms:W3CDTF">2016-09-14T11:53:12Z</dcterms:modified>
</cp:coreProperties>
</file>