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4C5AD-7525-4327-B3AB-702E7718762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C2F75-7729-4DC4-8E01-37E4813C883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214290"/>
            <a:ext cx="4214842" cy="71438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Наш любимый детский сад </a:t>
            </a:r>
            <a:br>
              <a:rPr lang="ru-RU" sz="2400" dirty="0" smtClean="0"/>
            </a:br>
            <a:r>
              <a:rPr lang="ru-RU" sz="2400" dirty="0" smtClean="0"/>
              <a:t>Группа «Сказка»  </a:t>
            </a:r>
            <a:r>
              <a:rPr lang="ru-RU" dirty="0" smtClean="0"/>
              <a:t>2016 год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142984"/>
            <a:ext cx="3008313" cy="4983179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Я узнал, что у меня </a:t>
            </a:r>
          </a:p>
          <a:p>
            <a:r>
              <a:rPr lang="ru-RU" sz="2400" dirty="0" smtClean="0"/>
              <a:t>Есть отличная семья .</a:t>
            </a:r>
          </a:p>
          <a:p>
            <a:r>
              <a:rPr lang="ru-RU" sz="2400" dirty="0" smtClean="0"/>
              <a:t>Воспитатели и дети- </a:t>
            </a:r>
          </a:p>
          <a:p>
            <a:r>
              <a:rPr lang="ru-RU" sz="2400" dirty="0" smtClean="0"/>
              <a:t>Группа лучшая на свете!</a:t>
            </a:r>
          </a:p>
          <a:p>
            <a:r>
              <a:rPr lang="ru-RU" sz="2400" dirty="0" smtClean="0"/>
              <a:t>На занятиях считаем,</a:t>
            </a:r>
          </a:p>
          <a:p>
            <a:r>
              <a:rPr lang="ru-RU" sz="2400" dirty="0" smtClean="0"/>
              <a:t>Стихи про садик сочиняем,</a:t>
            </a:r>
          </a:p>
          <a:p>
            <a:r>
              <a:rPr lang="ru-RU" sz="2400" dirty="0" smtClean="0"/>
              <a:t>Рисуем, лепим, мастерим ,</a:t>
            </a:r>
          </a:p>
          <a:p>
            <a:r>
              <a:rPr lang="ru-RU" sz="2400" dirty="0" smtClean="0"/>
              <a:t>Удивить мы всех хотим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9" name="Содержимое 8" descr="e9KQWiVYLy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554" y="1000108"/>
            <a:ext cx="5286413" cy="4500594"/>
          </a:xfr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582726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Долго будем вспоминать</a:t>
            </a:r>
            <a:br>
              <a:rPr lang="ru-RU" sz="2800" dirty="0" smtClean="0"/>
            </a:br>
            <a:r>
              <a:rPr lang="ru-RU" sz="2800" dirty="0" smtClean="0"/>
              <a:t>Как учились мы считать !</a:t>
            </a:r>
            <a:br>
              <a:rPr lang="ru-RU" sz="2800" dirty="0" smtClean="0"/>
            </a:br>
            <a:r>
              <a:rPr lang="ru-RU" sz="2800" dirty="0" smtClean="0"/>
              <a:t>Как играли, веселились ,</a:t>
            </a:r>
            <a:br>
              <a:rPr lang="ru-RU" sz="2800" dirty="0" smtClean="0"/>
            </a:br>
            <a:r>
              <a:rPr lang="ru-RU" sz="2800" dirty="0" smtClean="0"/>
              <a:t>Как трудились, не ленились! </a:t>
            </a:r>
            <a:endParaRPr lang="ru-RU" sz="2800" dirty="0"/>
          </a:p>
        </p:txBody>
      </p:sp>
      <p:pic>
        <p:nvPicPr>
          <p:cNvPr id="8" name="Содержимое 7" descr="YYj1-z2mUac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2571744"/>
            <a:ext cx="4210080" cy="3643338"/>
          </a:xfrm>
        </p:spPr>
      </p:pic>
      <p:pic>
        <p:nvPicPr>
          <p:cNvPr id="7" name="Содержимое 6" descr="7MtelGMkoWs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85720" y="2000241"/>
            <a:ext cx="4210080" cy="3286148"/>
          </a:xfrm>
        </p:spPr>
      </p:pic>
    </p:spTree>
  </p:cSld>
  <p:clrMapOvr>
    <a:masterClrMapping/>
  </p:clrMapOvr>
  <p:transition spd="slow" advClick="0" advTm="0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YAJRiiav2ws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785794"/>
            <a:ext cx="4252882" cy="3886206"/>
          </a:xfrm>
        </p:spPr>
      </p:pic>
      <p:pic>
        <p:nvPicPr>
          <p:cNvPr id="12" name="Содержимое 11" descr="M7yZ3zRMcDs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6248" y="1714488"/>
            <a:ext cx="4714908" cy="4143404"/>
          </a:xfrm>
        </p:spPr>
      </p:pic>
    </p:spTree>
  </p:cSld>
  <p:clrMapOvr>
    <a:masterClrMapping/>
  </p:clrMapOvr>
  <p:transition spd="slow" advClick="0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небо к звездам улетим </a:t>
            </a:r>
            <a:br>
              <a:rPr lang="ru-RU" dirty="0" smtClean="0"/>
            </a:br>
            <a:r>
              <a:rPr lang="ru-RU" dirty="0" smtClean="0"/>
              <a:t>И на землю поглядим </a:t>
            </a:r>
            <a:br>
              <a:rPr lang="ru-RU" dirty="0" smtClean="0"/>
            </a:br>
            <a:r>
              <a:rPr lang="ru-RU" dirty="0" smtClean="0"/>
              <a:t>                               </a:t>
            </a:r>
            <a:r>
              <a:rPr lang="ru-RU" sz="3100" dirty="0"/>
              <a:t>З</a:t>
            </a:r>
            <a:r>
              <a:rPr lang="ru-RU" sz="3100" dirty="0" smtClean="0"/>
              <a:t>анятия к дню космонавтики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Содержимое 4" descr="RiXpx3DSkm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857364"/>
            <a:ext cx="4467196" cy="3214710"/>
          </a:xfrm>
        </p:spPr>
      </p:pic>
      <p:pic>
        <p:nvPicPr>
          <p:cNvPr id="6" name="Содержимое 5" descr="0W1UNtCTy3k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2643182"/>
            <a:ext cx="4252914" cy="3457578"/>
          </a:xfrm>
        </p:spPr>
      </p:pic>
    </p:spTree>
  </p:cSld>
  <p:clrMapOvr>
    <a:masterClrMapping/>
  </p:clrMapOvr>
  <p:transition spd="slow" advClick="0" advTm="0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74638"/>
            <a:ext cx="4257676" cy="32258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Мы – как дружная семья </a:t>
            </a:r>
            <a:br>
              <a:rPr lang="ru-RU" sz="2800" dirty="0" smtClean="0"/>
            </a:br>
            <a:r>
              <a:rPr lang="ru-RU" sz="2800" dirty="0" smtClean="0"/>
              <a:t>С нашим воспитателем:</a:t>
            </a:r>
            <a:br>
              <a:rPr lang="ru-RU" sz="2800" dirty="0" smtClean="0"/>
            </a:br>
            <a:r>
              <a:rPr lang="ru-RU" sz="2800" dirty="0" smtClean="0"/>
              <a:t>Вмести песенки поем </a:t>
            </a:r>
            <a:br>
              <a:rPr lang="ru-RU" sz="2800" dirty="0" smtClean="0"/>
            </a:br>
            <a:r>
              <a:rPr lang="ru-RU" sz="2800" dirty="0" smtClean="0"/>
              <a:t>Веселимся, празднуем, </a:t>
            </a:r>
            <a:br>
              <a:rPr lang="ru-RU" sz="2800" dirty="0" smtClean="0"/>
            </a:br>
            <a:r>
              <a:rPr lang="ru-RU" sz="2800" dirty="0" smtClean="0"/>
              <a:t>В общем, здорово живем  </a:t>
            </a:r>
            <a:br>
              <a:rPr lang="ru-RU" sz="2800" dirty="0" smtClean="0"/>
            </a:br>
            <a:r>
              <a:rPr lang="ru-RU" sz="2800" dirty="0" smtClean="0"/>
              <a:t>И смеемся радостно!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5" name="Содержимое 4" descr="ryVNjKldo5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21270580">
            <a:off x="0" y="785794"/>
            <a:ext cx="4500562" cy="3929090"/>
          </a:xfrm>
        </p:spPr>
      </p:pic>
      <p:pic>
        <p:nvPicPr>
          <p:cNvPr id="6" name="Содержимое 5" descr="orctvoJvJ9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641173">
            <a:off x="4572000" y="3500438"/>
            <a:ext cx="4352956" cy="3124517"/>
          </a:xfrm>
        </p:spPr>
      </p:pic>
    </p:spTree>
  </p:cSld>
  <p:clrMapOvr>
    <a:masterClrMapping/>
  </p:clrMapOvr>
  <p:transition spd="slow" advClick="0" advTm="0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0"/>
            <a:ext cx="6429420" cy="164305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В детском садике со всеми </a:t>
            </a:r>
            <a:br>
              <a:rPr lang="ru-RU" sz="2800" dirty="0" smtClean="0"/>
            </a:br>
            <a:r>
              <a:rPr lang="ru-RU" sz="2800" dirty="0" smtClean="0"/>
              <a:t>Мы дружили много дней, </a:t>
            </a:r>
            <a:br>
              <a:rPr lang="ru-RU" sz="2800" dirty="0" smtClean="0"/>
            </a:br>
            <a:r>
              <a:rPr lang="ru-RU" sz="2800" dirty="0" smtClean="0"/>
              <a:t>А теперь мы повзрослели </a:t>
            </a:r>
            <a:br>
              <a:rPr lang="ru-RU" sz="2800" dirty="0" smtClean="0"/>
            </a:br>
            <a:r>
              <a:rPr lang="ru-RU" sz="2800" dirty="0" smtClean="0"/>
              <a:t>Стали мы еще дружней!</a:t>
            </a:r>
            <a:endParaRPr lang="ru-RU" sz="2800" dirty="0"/>
          </a:p>
        </p:txBody>
      </p:sp>
      <p:pic>
        <p:nvPicPr>
          <p:cNvPr id="5" name="Содержимое 4" descr="mHB9MYnL7YM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785926"/>
            <a:ext cx="4495800" cy="3351491"/>
          </a:xfrm>
        </p:spPr>
      </p:pic>
      <p:pic>
        <p:nvPicPr>
          <p:cNvPr id="6" name="Содержимое 5" descr="9HQURpya2fg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2500306"/>
            <a:ext cx="4286280" cy="3500462"/>
          </a:xfrm>
        </p:spPr>
      </p:pic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368412"/>
          </a:xfrm>
        </p:spPr>
        <p:txBody>
          <a:bodyPr>
            <a:noAutofit/>
          </a:bodyPr>
          <a:lstStyle/>
          <a:p>
            <a:r>
              <a:rPr lang="ru-RU" sz="4800" dirty="0" smtClean="0"/>
              <a:t>Пришла коляда, открывай ворота!</a:t>
            </a:r>
            <a:endParaRPr lang="ru-RU" sz="4800" dirty="0"/>
          </a:p>
        </p:txBody>
      </p:sp>
      <p:pic>
        <p:nvPicPr>
          <p:cNvPr id="5" name="Содержимое 4" descr="vzzv0XNA92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1785926"/>
            <a:ext cx="3500462" cy="4786346"/>
          </a:xfrm>
        </p:spPr>
      </p:pic>
      <p:pic>
        <p:nvPicPr>
          <p:cNvPr id="6" name="Содержимое 5" descr="kE8Taaf9DGk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6248" y="2727325"/>
            <a:ext cx="4400552" cy="3202005"/>
          </a:xfrm>
        </p:spPr>
      </p:pic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будни </a:t>
            </a:r>
            <a:endParaRPr lang="ru-RU" dirty="0"/>
          </a:p>
        </p:txBody>
      </p:sp>
      <p:pic>
        <p:nvPicPr>
          <p:cNvPr id="8" name="Содержимое 7" descr="P_QABjnaRPc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1571612"/>
            <a:ext cx="4038600" cy="3028950"/>
          </a:xfrm>
        </p:spPr>
      </p:pic>
      <p:pic>
        <p:nvPicPr>
          <p:cNvPr id="7" name="Содержимое 6" descr="8oyS3rqqpXA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4282" y="2786058"/>
            <a:ext cx="4286280" cy="3366310"/>
          </a:xfrm>
        </p:spPr>
      </p:pic>
      <p:pic>
        <p:nvPicPr>
          <p:cNvPr id="3074" name="Picture 2" descr="http://fotohomka.ru/images/Jan/08/59338f01f4f9ab2c5572ed4637fed4b1/mini_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857760"/>
            <a:ext cx="3286148" cy="179295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0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JqXhs5RHzPI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285728"/>
            <a:ext cx="5572164" cy="2928958"/>
          </a:xfrm>
        </p:spPr>
      </p:pic>
      <p:pic>
        <p:nvPicPr>
          <p:cNvPr id="6" name="Содержимое 5" descr="NZi4DG6vCW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714744" y="3214686"/>
            <a:ext cx="5187088" cy="3429024"/>
          </a:xfrm>
        </p:spPr>
      </p:pic>
      <p:pic>
        <p:nvPicPr>
          <p:cNvPr id="2050" name="Picture 2" descr="http://lavrova.elena.edumsko.ru/uploads/3000/8440/persona/articles/254584/wader-gruzovik-s-keglyami-_32220_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500042"/>
            <a:ext cx="2214577" cy="2617228"/>
          </a:xfrm>
          <a:prstGeom prst="rect">
            <a:avLst/>
          </a:prstGeom>
          <a:noFill/>
        </p:spPr>
      </p:pic>
      <p:pic>
        <p:nvPicPr>
          <p:cNvPr id="2054" name="Picture 6" descr="http://det-sadromashka.ucoz.ru/Kartinki/kushae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500438"/>
            <a:ext cx="3071834" cy="235745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102</TotalTime>
  <Words>67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Наш любимый детский сад  Группа «Сказка»  2016 год </vt:lpstr>
      <vt:lpstr>Долго будем вспоминать Как учились мы считать ! Как играли, веселились , Как трудились, не ленились! </vt:lpstr>
      <vt:lpstr>Слайд 3</vt:lpstr>
      <vt:lpstr>В небо к звездам улетим  И на землю поглядим                                 Занятия к дню космонавтики </vt:lpstr>
      <vt:lpstr>Мы – как дружная семья  С нашим воспитателем: Вмести песенки поем  Веселимся, празднуем,  В общем, здорово живем   И смеемся радостно! </vt:lpstr>
      <vt:lpstr>В детском садике со всеми  Мы дружили много дней,  А теперь мы повзрослели  Стали мы еще дружней!</vt:lpstr>
      <vt:lpstr>Пришла коляда, открывай ворота!</vt:lpstr>
      <vt:lpstr>Наши будни 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2017-02-07T12:20:06Z</dcterms:created>
  <dcterms:modified xsi:type="dcterms:W3CDTF">2017-02-07T14:02:42Z</dcterms:modified>
</cp:coreProperties>
</file>