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5" r:id="rId3"/>
    <p:sldId id="259" r:id="rId4"/>
    <p:sldId id="264" r:id="rId5"/>
    <p:sldId id="267" r:id="rId6"/>
    <p:sldId id="265" r:id="rId7"/>
    <p:sldId id="266" r:id="rId8"/>
    <p:sldId id="268" r:id="rId9"/>
    <p:sldId id="269" r:id="rId10"/>
    <p:sldId id="270" r:id="rId11"/>
    <p:sldId id="272" r:id="rId12"/>
    <p:sldId id="274" r:id="rId13"/>
    <p:sldId id="263" r:id="rId14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C059D"/>
    <a:srgbClr val="200AC6"/>
    <a:srgbClr val="564B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2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ED7E49-C621-466D-B186-F24974E319F0}" type="datetimeFigureOut">
              <a:rPr lang="ru-RU" smtClean="0"/>
              <a:t>28.09.2015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2538"/>
            <a:ext cx="45100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0213" cy="3944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A803-FF19-41DC-A1C6-84E9AE96E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351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AA803-FF19-41DC-A1C6-84E9AE96EB7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789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AA803-FF19-41DC-A1C6-84E9AE96EB7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591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4812/28257045.616/0_70078_a3b0f835_XL.png" TargetMode="External"/><Relationship Id="rId7" Type="http://schemas.openxmlformats.org/officeDocument/2006/relationships/hyperlink" Target="http://img-fotki.yandex.ru/get/6412/136487634.659/0_a925f_cf58767d_XL.png" TargetMode="External"/><Relationship Id="rId2" Type="http://schemas.openxmlformats.org/officeDocument/2006/relationships/hyperlink" Target="http://img-fotki.yandex.ru/get/5113/28257045.617/0_700ac_f7422810_XL.pn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img-fotki.yandex.ru/get/4410/28257045.617/0_700a0_e2db7539_XL.png" TargetMode="External"/><Relationship Id="rId5" Type="http://schemas.openxmlformats.org/officeDocument/2006/relationships/hyperlink" Target="http://img-fotki.yandex.ru/get/4409/28257045.616/0_70079_a05aed9e_XL.png" TargetMode="External"/><Relationship Id="rId4" Type="http://schemas.openxmlformats.org/officeDocument/2006/relationships/hyperlink" Target="http://img-fotki.yandex.ru/get/5306/28257045.616/0_70077_d9ba3f02_XL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2132856"/>
            <a:ext cx="4896544" cy="172819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-747464"/>
            <a:ext cx="7272808" cy="6192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Уголок</a:t>
            </a:r>
            <a:r>
              <a:rPr kumimoji="0" lang="ru-RU" sz="8000" b="1" i="1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группы продленного дня №1</a:t>
            </a:r>
            <a:endParaRPr kumimoji="0" lang="ru-RU" sz="80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619673"/>
            <a:ext cx="808558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Девиз: </a:t>
            </a:r>
          </a:p>
          <a:p>
            <a:pPr>
              <a:defRPr/>
            </a:pPr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Плыви вперёд, не стой на месте, </a:t>
            </a:r>
          </a:p>
          <a:p>
            <a:pPr>
              <a:defRPr/>
            </a:pPr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Борись, дерзай и всегда вместе.                                </a:t>
            </a:r>
          </a:p>
          <a:p>
            <a:pPr>
              <a:defRPr/>
            </a:pPr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Планета Знаний – наш маршрут,</a:t>
            </a:r>
            <a:r>
              <a:rPr lang="ru-RU" sz="36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Учеба</a:t>
            </a:r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 труд  вперед  ведут!</a:t>
            </a: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952064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67545" y="406400"/>
            <a:ext cx="807955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200A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СПИСОК</a:t>
            </a:r>
            <a:r>
              <a:rPr kumimoji="0" lang="ru-RU" sz="4000" b="1" i="1" u="none" strike="noStrike" cap="none" normalizeH="0" dirty="0" smtClean="0">
                <a:ln>
                  <a:noFill/>
                </a:ln>
                <a:solidFill>
                  <a:srgbClr val="200A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 ГРУППЫ</a:t>
            </a: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rgbClr val="200AC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76300" y="116632"/>
            <a:ext cx="74401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rgbClr val="00B050"/>
                  </a:solidFill>
                  <a:prstDash val="solid"/>
                </a:ln>
                <a:solidFill>
                  <a:srgbClr val="200AC6"/>
                </a:solidFill>
                <a:effectLst/>
              </a:rPr>
              <a:t>ДНИ РОЖДЕНИЯ</a:t>
            </a:r>
            <a:endParaRPr lang="ru-RU" sz="5400" b="1" cap="none" spc="0" dirty="0">
              <a:ln w="22225">
                <a:solidFill>
                  <a:srgbClr val="00B050"/>
                </a:solidFill>
                <a:prstDash val="solid"/>
              </a:ln>
              <a:solidFill>
                <a:srgbClr val="200AC6"/>
              </a:solidFill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6300" y="1340768"/>
            <a:ext cx="2828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Наши летние именинники: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479635" y="2060848"/>
            <a:ext cx="2961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Наши осенние именинники: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043608" y="2967335"/>
            <a:ext cx="2869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Наши зимние именинники: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664365" y="4005064"/>
            <a:ext cx="3056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Наши весенние именинники: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497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i="1" u="sng" dirty="0" smtClean="0">
                <a:solidFill>
                  <a:srgbClr val="003300"/>
                </a:solidFill>
                <a:latin typeface="a_AlbionicB&amp;W" panose="020B0403060703020204" pitchFamily="34" charset="-52"/>
              </a:rPr>
              <a:t>КАНИКУЛЫ</a:t>
            </a:r>
            <a:endParaRPr lang="ru-RU" sz="5400" b="1" i="1" u="sng" dirty="0">
              <a:solidFill>
                <a:srgbClr val="003300"/>
              </a:solidFill>
              <a:latin typeface="a_AlbionicB&amp;W" panose="020B0403060703020204" pitchFamily="34" charset="-52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78656" y="1714500"/>
            <a:ext cx="7786688" cy="34290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7030A0"/>
                </a:solidFill>
                <a:latin typeface="AGBengaly" pitchFamily="2" charset="0"/>
              </a:rPr>
              <a:t>Осенние  с ____ по ____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7030A0"/>
                </a:solidFill>
                <a:latin typeface="AGBengaly" pitchFamily="2" charset="0"/>
              </a:rPr>
              <a:t>Зимние   с ____  по ____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7030A0"/>
                </a:solidFill>
                <a:latin typeface="AGBengaly" pitchFamily="2" charset="0"/>
              </a:rPr>
              <a:t>Весенние с ____ по ____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7030A0"/>
                </a:solidFill>
                <a:latin typeface="AGBengaly" pitchFamily="2" charset="0"/>
              </a:rPr>
              <a:t>Дополнительные с ___ по ___</a:t>
            </a:r>
          </a:p>
        </p:txBody>
      </p:sp>
    </p:spTree>
    <p:extLst>
      <p:ext uri="{BB962C8B-B14F-4D97-AF65-F5344CB8AC3E}">
        <p14:creationId xmlns:p14="http://schemas.microsoft.com/office/powerpoint/2010/main" val="273973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733" y="332656"/>
            <a:ext cx="8643747" cy="92333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ПОЗДРАВЛЯЕМ</a:t>
            </a:r>
            <a:endParaRPr lang="ru-RU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3090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00125" y="1619672"/>
            <a:ext cx="7143750" cy="368153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476672"/>
            <a:ext cx="79928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12700">
                  <a:solidFill>
                    <a:srgbClr val="003300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_AntiqueTradyBrk" panose="02020605060303030202" pitchFamily="18" charset="-52"/>
              </a:rPr>
              <a:t>НАШИ ПОБЕДЫ</a:t>
            </a:r>
            <a:endParaRPr lang="ru-RU" sz="5400" b="1" i="1" cap="none" spc="0" dirty="0">
              <a:ln w="12700">
                <a:solidFill>
                  <a:srgbClr val="003300"/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a_AntiqueTradyBrk" panose="02020605060303030202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40624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944216"/>
          </a:xfrm>
        </p:spPr>
        <p:txBody>
          <a:bodyPr>
            <a:normAutofit/>
          </a:bodyPr>
          <a:lstStyle/>
          <a:p>
            <a:r>
              <a:rPr lang="ru-RU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C059D"/>
                </a:solidFill>
                <a:latin typeface="a_AlgeriusCaps" panose="04040705040802020702" pitchFamily="82" charset="-52"/>
              </a:rPr>
              <a:t>НАШИ ДЕЛА</a:t>
            </a:r>
            <a:r>
              <a:rPr lang="ru-RU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_AlgeriusCaps" panose="04040705040802020702" pitchFamily="82" charset="-52"/>
              </a:rPr>
              <a:t/>
            </a:r>
            <a:br>
              <a:rPr lang="ru-RU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_AlgeriusCaps" panose="04040705040802020702" pitchFamily="82" charset="-52"/>
              </a:rPr>
            </a:br>
            <a:endParaRPr lang="ru-RU" sz="6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488873" y="2930236"/>
            <a:ext cx="175492" cy="9604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3749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15617" y="476672"/>
            <a:ext cx="691276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ru-RU" sz="6000" b="1" i="1" cap="none" spc="0" dirty="0" smtClean="0">
                <a:ln w="38100">
                  <a:solidFill>
                    <a:srgbClr val="FF0000"/>
                  </a:solidFill>
                  <a:prstDash val="solid"/>
                </a:ln>
                <a:solidFill>
                  <a:schemeClr val="tx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ИНФОРМАЦИЯ</a:t>
            </a:r>
            <a:endParaRPr lang="ru-RU" sz="6000" b="1" i="1" cap="none" spc="0" dirty="0">
              <a:ln w="38100">
                <a:solidFill>
                  <a:srgbClr val="FF0000"/>
                </a:solidFill>
                <a:prstDash val="solid"/>
              </a:ln>
              <a:solidFill>
                <a:schemeClr val="tx2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73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b="1" i="1" dirty="0">
                <a:solidFill>
                  <a:srgbClr val="0070C0"/>
                </a:solidFill>
              </a:rPr>
              <a:t>Дежурный по кабинету обязан</a:t>
            </a:r>
            <a:endParaRPr lang="ru-RU" sz="6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2204864"/>
            <a:ext cx="801357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200" b="1" i="1" dirty="0" smtClean="0"/>
              <a:t>- Протирать </a:t>
            </a:r>
            <a:r>
              <a:rPr lang="ru-RU" altLang="ru-RU" sz="3200" b="1" i="1" dirty="0"/>
              <a:t>классную доску.</a:t>
            </a:r>
            <a:r>
              <a:rPr lang="en-US" altLang="ru-RU" sz="3200" b="1" i="1" dirty="0"/>
              <a:t/>
            </a:r>
            <a:br>
              <a:rPr lang="en-US" altLang="ru-RU" sz="3200" b="1" i="1" dirty="0"/>
            </a:br>
            <a:r>
              <a:rPr lang="en-US" altLang="ru-RU" sz="3200" b="1" i="1" dirty="0"/>
              <a:t>- </a:t>
            </a:r>
            <a:r>
              <a:rPr lang="ru-RU" altLang="ru-RU" sz="3200" b="1" i="1" dirty="0"/>
              <a:t>Следить за порядком на</a:t>
            </a:r>
            <a:r>
              <a:rPr lang="en-US" altLang="ru-RU" sz="3200" b="1" i="1" dirty="0"/>
              <a:t>   </a:t>
            </a:r>
            <a:r>
              <a:rPr lang="ru-RU" altLang="ru-RU" sz="3200" b="1" i="1" dirty="0"/>
              <a:t>книжных полках.</a:t>
            </a:r>
            <a:r>
              <a:rPr lang="en-US" altLang="ru-RU" sz="3200" b="1" i="1" dirty="0"/>
              <a:t/>
            </a:r>
            <a:br>
              <a:rPr lang="en-US" altLang="ru-RU" sz="3200" b="1" i="1" dirty="0"/>
            </a:br>
            <a:r>
              <a:rPr lang="en-US" altLang="ru-RU" sz="3200" b="1" i="1" dirty="0"/>
              <a:t>- </a:t>
            </a:r>
            <a:r>
              <a:rPr lang="ru-RU" altLang="ru-RU" sz="3200" b="1" i="1" dirty="0"/>
              <a:t>Следить за подготовкой учащихся к урокам.</a:t>
            </a:r>
            <a:r>
              <a:rPr lang="en-US" altLang="ru-RU" sz="3200" b="1" i="1" dirty="0"/>
              <a:t/>
            </a:r>
            <a:br>
              <a:rPr lang="en-US" altLang="ru-RU" sz="3200" b="1" i="1" dirty="0"/>
            </a:br>
            <a:r>
              <a:rPr lang="en-US" altLang="ru-RU" sz="3200" b="1" i="1" dirty="0"/>
              <a:t>- </a:t>
            </a:r>
            <a:r>
              <a:rPr lang="ru-RU" altLang="ru-RU" sz="3200" b="1" i="1" dirty="0"/>
              <a:t>Не нарушать дисциплину и не позволять нарушать её другим.</a:t>
            </a:r>
            <a:br>
              <a:rPr lang="ru-RU" altLang="ru-RU" sz="3200" b="1" i="1" dirty="0"/>
            </a:br>
            <a:r>
              <a:rPr lang="en-US" altLang="ru-RU" sz="3200" b="1" i="1" dirty="0"/>
              <a:t>- </a:t>
            </a:r>
            <a:r>
              <a:rPr lang="ru-RU" altLang="ru-RU" sz="3200" b="1" i="1" dirty="0"/>
              <a:t>Поливать комнатные растения.</a:t>
            </a: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1701644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872" y="1149340"/>
            <a:ext cx="8220619" cy="1143000"/>
          </a:xfrm>
        </p:spPr>
        <p:txBody>
          <a:bodyPr>
            <a:noAutofit/>
          </a:bodyPr>
          <a:lstStyle/>
          <a:p>
            <a:r>
              <a:rPr lang="ru-RU" sz="6000" b="1" i="1" dirty="0">
                <a:solidFill>
                  <a:srgbClr val="0070C0"/>
                </a:solidFill>
                <a:latin typeface="a_AlgeriusCaps" panose="04040705040802020702" pitchFamily="82" charset="-52"/>
              </a:rPr>
              <a:t>Заповеди ученика:</a:t>
            </a:r>
            <a:r>
              <a:rPr lang="ru-RU" sz="6000" i="1" dirty="0">
                <a:solidFill>
                  <a:schemeClr val="accent1">
                    <a:lumMod val="75000"/>
                  </a:schemeClr>
                </a:solidFill>
                <a:latin typeface="a_AlgeriusCaps" panose="04040705040802020702" pitchFamily="82" charset="-52"/>
              </a:rPr>
              <a:t/>
            </a:r>
            <a:br>
              <a:rPr lang="ru-RU" sz="6000" i="1" dirty="0">
                <a:solidFill>
                  <a:schemeClr val="accent1">
                    <a:lumMod val="75000"/>
                  </a:schemeClr>
                </a:solidFill>
                <a:latin typeface="a_AlgeriusCaps" panose="04040705040802020702" pitchFamily="82" charset="-52"/>
              </a:rPr>
            </a:br>
            <a:r>
              <a:rPr lang="ru-RU" sz="6000" i="1" dirty="0">
                <a:solidFill>
                  <a:schemeClr val="accent1">
                    <a:lumMod val="75000"/>
                  </a:schemeClr>
                </a:solidFill>
                <a:latin typeface="a_AlgeriusCaps" panose="04040705040802020702" pitchFamily="82" charset="-52"/>
              </a:rPr>
              <a:t/>
            </a:r>
            <a:br>
              <a:rPr lang="ru-RU" sz="6000" i="1" dirty="0">
                <a:solidFill>
                  <a:schemeClr val="accent1">
                    <a:lumMod val="75000"/>
                  </a:schemeClr>
                </a:solidFill>
                <a:latin typeface="a_AlgeriusCaps" panose="04040705040802020702" pitchFamily="82" charset="-52"/>
              </a:rPr>
            </a:br>
            <a:endParaRPr lang="ru-RU" sz="6000" dirty="0">
              <a:latin typeface="a_AlgeriusCaps" panose="04040705040802020702" pitchFamily="8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0872" y="1149340"/>
            <a:ext cx="835429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200" b="1" i="1" dirty="0"/>
              <a:t>- </a:t>
            </a:r>
            <a:r>
              <a:rPr lang="ru-RU" altLang="ru-RU" sz="3200" b="1" i="1" dirty="0" smtClean="0"/>
              <a:t>Не </a:t>
            </a:r>
            <a:r>
              <a:rPr lang="ru-RU" altLang="ru-RU" sz="3200" b="1" i="1" dirty="0"/>
              <a:t>отнимай чужого, но и всё своё не отдавай.</a:t>
            </a:r>
            <a:br>
              <a:rPr lang="ru-RU" altLang="ru-RU" sz="3200" b="1" i="1" dirty="0"/>
            </a:br>
            <a:r>
              <a:rPr lang="ru-RU" altLang="ru-RU" sz="3200" b="1" i="1" dirty="0"/>
              <a:t>- Попросили – дай, попытаются отнять – старайся защищать.</a:t>
            </a:r>
            <a:br>
              <a:rPr lang="ru-RU" altLang="ru-RU" sz="3200" b="1" i="1" dirty="0"/>
            </a:br>
            <a:r>
              <a:rPr lang="ru-RU" altLang="ru-RU" sz="3200" b="1" i="1" dirty="0"/>
              <a:t>- Не дерись без обиды, не обижайся без дела.</a:t>
            </a:r>
            <a:br>
              <a:rPr lang="ru-RU" altLang="ru-RU" sz="3200" b="1" i="1" dirty="0"/>
            </a:br>
            <a:r>
              <a:rPr lang="ru-RU" altLang="ru-RU" sz="3200" b="1" i="1" dirty="0"/>
              <a:t>- Не будь грязнулей.</a:t>
            </a:r>
            <a:br>
              <a:rPr lang="ru-RU" altLang="ru-RU" sz="3200" b="1" i="1" dirty="0"/>
            </a:br>
            <a:r>
              <a:rPr lang="ru-RU" altLang="ru-RU" sz="3200" b="1" i="1" dirty="0"/>
              <a:t>- Сам ни к кому не приставай.</a:t>
            </a:r>
            <a:br>
              <a:rPr lang="ru-RU" altLang="ru-RU" sz="3200" b="1" i="1" dirty="0"/>
            </a:br>
            <a:r>
              <a:rPr lang="ru-RU" altLang="ru-RU" sz="3200" b="1" i="1" dirty="0"/>
              <a:t>- Из-за отметки не плачь, будь гордым.</a:t>
            </a:r>
            <a:br>
              <a:rPr lang="ru-RU" altLang="ru-RU" sz="3200" b="1" i="1" dirty="0"/>
            </a:br>
            <a:r>
              <a:rPr lang="ru-RU" altLang="ru-RU" sz="3200" b="1" i="1" dirty="0"/>
              <a:t>- Уважай старших, заботься о младших.</a:t>
            </a:r>
            <a:br>
              <a:rPr lang="ru-RU" altLang="ru-RU" sz="3200" b="1" i="1" dirty="0"/>
            </a:br>
            <a:r>
              <a:rPr lang="ru-RU" altLang="ru-RU" sz="3200" b="1" i="1" dirty="0"/>
              <a:t>- Иди в школу с хорошим настроением.</a:t>
            </a:r>
            <a:br>
              <a:rPr lang="ru-RU" altLang="ru-RU" sz="3200" b="1" i="1" dirty="0"/>
            </a:br>
            <a:r>
              <a:rPr lang="ru-RU" altLang="ru-RU" sz="3200" b="1" i="1" dirty="0"/>
              <a:t>- Никогда не ябедничай.</a:t>
            </a: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1070932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201622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_AlbionicTitulCmUp" panose="020B0903060703020204" pitchFamily="34" charset="-52"/>
              </a:rPr>
              <a:t>ПРАВИЛА ВНУТРЕННЕГО РАСПОРЯДКА К ЛИЧНОЙ ГИГИЕНЕ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510287"/>
            <a:ext cx="8352928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938">
              <a:lnSpc>
                <a:spcPct val="90000"/>
              </a:lnSpc>
            </a:pPr>
            <a:r>
              <a:rPr lang="ru-RU" altLang="ru-RU" sz="3200" b="1" i="1" dirty="0" smtClean="0"/>
              <a:t>- Следи </a:t>
            </a:r>
            <a:r>
              <a:rPr lang="ru-RU" altLang="ru-RU" sz="3200" b="1" i="1" dirty="0"/>
              <a:t>за чистотой.</a:t>
            </a:r>
          </a:p>
          <a:p>
            <a:pPr indent="7938">
              <a:lnSpc>
                <a:spcPct val="90000"/>
              </a:lnSpc>
            </a:pPr>
            <a:r>
              <a:rPr lang="ru-RU" altLang="ru-RU" sz="3200" b="1" i="1" dirty="0" smtClean="0"/>
              <a:t>- Не </a:t>
            </a:r>
            <a:r>
              <a:rPr lang="ru-RU" altLang="ru-RU" sz="3200" b="1" i="1" dirty="0"/>
              <a:t>загромождай рабочий стол лишними вещами.</a:t>
            </a:r>
          </a:p>
          <a:p>
            <a:pPr indent="7938">
              <a:lnSpc>
                <a:spcPct val="90000"/>
              </a:lnSpc>
            </a:pPr>
            <a:r>
              <a:rPr lang="ru-RU" altLang="ru-RU" sz="3200" b="1" i="1" dirty="0" smtClean="0"/>
              <a:t>- Следи </a:t>
            </a:r>
            <a:r>
              <a:rPr lang="ru-RU" altLang="ru-RU" sz="3200" b="1" i="1" dirty="0"/>
              <a:t>за исправностью инструментов и приспособлений.</a:t>
            </a:r>
          </a:p>
          <a:p>
            <a:pPr indent="7938">
              <a:lnSpc>
                <a:spcPct val="90000"/>
              </a:lnSpc>
            </a:pPr>
            <a:r>
              <a:rPr lang="ru-RU" altLang="ru-RU" sz="3200" b="1" i="1" dirty="0" smtClean="0"/>
              <a:t>- Используй </a:t>
            </a:r>
            <a:r>
              <a:rPr lang="ru-RU" altLang="ru-RU" sz="3200" b="1" i="1" dirty="0"/>
              <a:t>инструменты по назначению.</a:t>
            </a:r>
          </a:p>
          <a:p>
            <a:pPr indent="7938">
              <a:lnSpc>
                <a:spcPct val="90000"/>
              </a:lnSpc>
            </a:pPr>
            <a:r>
              <a:rPr lang="ru-RU" altLang="ru-RU" sz="3200" b="1" i="1" dirty="0" smtClean="0"/>
              <a:t>- После </a:t>
            </a:r>
            <a:r>
              <a:rPr lang="ru-RU" altLang="ru-RU" sz="3200" b="1" i="1" dirty="0"/>
              <a:t>работы убери рабочее место.</a:t>
            </a:r>
            <a:endParaRPr lang="en-US" alt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369555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611560" y="332656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Интернет – ресурсы: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980728"/>
            <a:ext cx="806489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>
                <a:hlinkClick r:id="rId2"/>
              </a:rPr>
              <a:t>http://img-fotki.yandex.ru/get/5113/28257045.617/0_700ac_f7422810_XL.png</a:t>
            </a:r>
            <a:r>
              <a:rPr lang="ru-RU" u="sng" dirty="0" smtClean="0"/>
              <a:t> </a:t>
            </a:r>
            <a:r>
              <a:rPr lang="ru-RU" sz="2400" i="1" dirty="0" smtClean="0"/>
              <a:t>  </a:t>
            </a:r>
          </a:p>
          <a:p>
            <a:r>
              <a:rPr lang="ru-RU" sz="2200" i="1" dirty="0" smtClean="0"/>
              <a:t>основа для рамки</a:t>
            </a:r>
          </a:p>
          <a:p>
            <a:endParaRPr lang="ru-RU" sz="500" dirty="0" smtClean="0"/>
          </a:p>
          <a:p>
            <a:r>
              <a:rPr lang="ru-RU" u="sng" dirty="0" smtClean="0">
                <a:hlinkClick r:id="rId3"/>
              </a:rPr>
              <a:t>http://img-fotki.yandex.ru/get/4812/28257045.616/0_70078_a3b0f835_XL.png</a:t>
            </a:r>
            <a:endParaRPr lang="ru-RU" u="sng" dirty="0" smtClean="0"/>
          </a:p>
          <a:p>
            <a:r>
              <a:rPr lang="ru-RU" sz="2200" i="1" dirty="0" smtClean="0"/>
              <a:t>свеча</a:t>
            </a:r>
          </a:p>
          <a:p>
            <a:endParaRPr lang="ru-RU" sz="500" dirty="0" smtClean="0"/>
          </a:p>
          <a:p>
            <a:r>
              <a:rPr lang="ru-RU" u="sng" dirty="0" smtClean="0">
                <a:hlinkClick r:id="rId4"/>
              </a:rPr>
              <a:t>http://img-fotki.yandex.ru/get/5306/28257045.616/0_70077_d9ba3f02_XL.png</a:t>
            </a:r>
            <a:endParaRPr lang="ru-RU" u="sng" dirty="0" smtClean="0"/>
          </a:p>
          <a:p>
            <a:r>
              <a:rPr lang="ru-RU" sz="2200" i="1" dirty="0" smtClean="0"/>
              <a:t>столик</a:t>
            </a:r>
          </a:p>
          <a:p>
            <a:endParaRPr lang="ru-RU" sz="500" dirty="0" smtClean="0"/>
          </a:p>
          <a:p>
            <a:r>
              <a:rPr lang="ru-RU" u="sng" dirty="0" smtClean="0">
                <a:hlinkClick r:id="rId5"/>
              </a:rPr>
              <a:t>http://img-fotki.yandex.ru/get/4409/28257045.616/0_70079_a05aed9e_XL.png</a:t>
            </a:r>
            <a:endParaRPr lang="ru-RU" u="sng" dirty="0" smtClean="0"/>
          </a:p>
          <a:p>
            <a:r>
              <a:rPr lang="ru-RU" sz="2200" i="1" dirty="0" smtClean="0"/>
              <a:t>свиток</a:t>
            </a:r>
          </a:p>
          <a:p>
            <a:endParaRPr lang="ru-RU" sz="500" i="1" dirty="0" smtClean="0"/>
          </a:p>
          <a:p>
            <a:r>
              <a:rPr lang="ru-RU" u="sng" dirty="0" smtClean="0">
                <a:hlinkClick r:id="rId6"/>
              </a:rPr>
              <a:t>http://img-fotki.yandex.ru/get/4410/28257045.617/0_700a0_e2db7539_XL.png</a:t>
            </a:r>
            <a:r>
              <a:rPr lang="ru-RU" u="sng" dirty="0" smtClean="0"/>
              <a:t> </a:t>
            </a:r>
          </a:p>
          <a:p>
            <a:r>
              <a:rPr lang="ru-RU" sz="2200" i="1" dirty="0" smtClean="0"/>
              <a:t>виньетка с листьями</a:t>
            </a:r>
          </a:p>
          <a:p>
            <a:endParaRPr lang="ru-RU" sz="500" i="1" dirty="0" smtClean="0"/>
          </a:p>
          <a:p>
            <a:r>
              <a:rPr lang="ru-RU" u="sng" dirty="0" smtClean="0">
                <a:hlinkClick r:id="rId7"/>
              </a:rPr>
              <a:t>http://img-fotki.yandex.ru/get/6412/136487634.659/0_a925f_cf58767d_XL.png</a:t>
            </a:r>
            <a:endParaRPr lang="ru-RU" u="sng" dirty="0" smtClean="0"/>
          </a:p>
          <a:p>
            <a:r>
              <a:rPr lang="ru-RU" sz="2200" i="1" dirty="0" smtClean="0"/>
              <a:t>рябина</a:t>
            </a:r>
            <a:r>
              <a:rPr lang="ru-RU" sz="2400" i="1" dirty="0" smtClean="0"/>
              <a:t> </a:t>
            </a:r>
          </a:p>
          <a:p>
            <a:endParaRPr lang="ru-RU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178</Words>
  <Application>Microsoft Office PowerPoint</Application>
  <PresentationFormat>Экран (4:3)</PresentationFormat>
  <Paragraphs>50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a_AlbionicB&amp;W</vt:lpstr>
      <vt:lpstr>a_AlbionicTitulCmUp</vt:lpstr>
      <vt:lpstr>a_AlgeriusCaps</vt:lpstr>
      <vt:lpstr>a_AntiqueTradyBrk</vt:lpstr>
      <vt:lpstr>AGBengaly</vt:lpstr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КАНИКУЛЫ</vt:lpstr>
      <vt:lpstr>Презентация PowerPoint</vt:lpstr>
      <vt:lpstr>Презентация PowerPoint</vt:lpstr>
      <vt:lpstr>НАШИ ДЕЛА </vt:lpstr>
      <vt:lpstr>Презентация PowerPoint</vt:lpstr>
      <vt:lpstr>Дежурный по кабинету обязан</vt:lpstr>
      <vt:lpstr>Заповеди ученика:  </vt:lpstr>
      <vt:lpstr>ПРАВИЛА ВНУТРЕННЕГО РАСПОРЯДКА К ЛИЧНОЙ ГИГИЕНЕ 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светлана кузина</cp:lastModifiedBy>
  <cp:revision>36</cp:revision>
  <cp:lastPrinted>2015-09-21T20:44:01Z</cp:lastPrinted>
  <dcterms:created xsi:type="dcterms:W3CDTF">2013-07-29T17:42:42Z</dcterms:created>
  <dcterms:modified xsi:type="dcterms:W3CDTF">2015-09-28T07:15:52Z</dcterms:modified>
</cp:coreProperties>
</file>