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20"/>
  </p:notesMasterIdLst>
  <p:sldIdLst>
    <p:sldId id="256" r:id="rId2"/>
    <p:sldId id="270" r:id="rId3"/>
    <p:sldId id="269" r:id="rId4"/>
    <p:sldId id="271" r:id="rId5"/>
    <p:sldId id="274" r:id="rId6"/>
    <p:sldId id="272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0662" autoAdjust="0"/>
    <p:restoredTop sz="93011" autoAdjust="0"/>
  </p:normalViewPr>
  <p:slideViewPr>
    <p:cSldViewPr>
      <p:cViewPr>
        <p:scale>
          <a:sx n="70" d="100"/>
          <a:sy n="70" d="100"/>
        </p:scale>
        <p:origin x="-103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522E24-296C-4391-96C2-EF461BD54BF7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405F30-695D-4897-BEEB-1A24DD855F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058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5F30-695D-4897-BEEB-1A24DD855F0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359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6848" y="692696"/>
            <a:ext cx="835292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chemeClr val="bg1"/>
                </a:solidFill>
              </a:rPr>
              <a:t>Мастер – класс</a:t>
            </a:r>
          </a:p>
          <a:p>
            <a:pPr algn="ctr"/>
            <a:r>
              <a:rPr lang="ru-RU" sz="4800" dirty="0" smtClean="0">
                <a:solidFill>
                  <a:schemeClr val="bg1"/>
                </a:solidFill>
              </a:rPr>
              <a:t>по моделированию</a:t>
            </a:r>
          </a:p>
          <a:p>
            <a:pPr algn="ctr"/>
            <a:r>
              <a:rPr lang="ru-RU" sz="4800" dirty="0" smtClean="0">
                <a:solidFill>
                  <a:schemeClr val="bg1"/>
                </a:solidFill>
              </a:rPr>
              <a:t>из цветной бумаги </a:t>
            </a:r>
          </a:p>
          <a:p>
            <a:pPr algn="ctr"/>
            <a:r>
              <a:rPr lang="ru-RU" sz="4800" dirty="0" smtClean="0">
                <a:solidFill>
                  <a:schemeClr val="bg1"/>
                </a:solidFill>
              </a:rPr>
              <a:t>и ватного диска</a:t>
            </a:r>
          </a:p>
          <a:p>
            <a:pPr algn="ctr"/>
            <a:r>
              <a:rPr lang="ru-RU" sz="4800" dirty="0" smtClean="0">
                <a:solidFill>
                  <a:schemeClr val="bg1"/>
                </a:solidFill>
              </a:rPr>
              <a:t> </a:t>
            </a:r>
            <a:r>
              <a:rPr lang="ru-RU" sz="4800" b="1" dirty="0" smtClean="0">
                <a:solidFill>
                  <a:schemeClr val="bg1"/>
                </a:solidFill>
              </a:rPr>
              <a:t>«Попугай Кеша»</a:t>
            </a:r>
            <a:endParaRPr lang="ru-RU" sz="4800" dirty="0" smtClean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14800" y="486916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Автор: </a:t>
            </a:r>
            <a:r>
              <a:rPr lang="ru-RU" sz="2000" dirty="0" err="1">
                <a:solidFill>
                  <a:schemeClr val="bg1"/>
                </a:solidFill>
              </a:rPr>
              <a:t>Кулинкович</a:t>
            </a:r>
            <a:r>
              <a:rPr lang="ru-RU" sz="2000" dirty="0">
                <a:solidFill>
                  <a:schemeClr val="bg1"/>
                </a:solidFill>
              </a:rPr>
              <a:t> Ольга Ивановна, педагог дополнительного образования</a:t>
            </a:r>
          </a:p>
          <a:p>
            <a:r>
              <a:rPr lang="ru-RU" sz="2000" dirty="0">
                <a:solidFill>
                  <a:schemeClr val="bg1"/>
                </a:solidFill>
              </a:rPr>
              <a:t> первой квалификационной категории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44" y="429049"/>
            <a:ext cx="8554972" cy="6224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299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8496944" cy="60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301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50218"/>
            <a:ext cx="7920880" cy="597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17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60425" y="5386911"/>
            <a:ext cx="69992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dirty="0" smtClean="0">
                <a:solidFill>
                  <a:prstClr val="black"/>
                </a:solidFill>
              </a:rPr>
              <a:t>Приготовить необходимые материалы.</a:t>
            </a:r>
            <a:endParaRPr lang="ru-RU" sz="2800" dirty="0">
              <a:solidFill>
                <a:prstClr val="black"/>
              </a:solidFill>
            </a:endParaRPr>
          </a:p>
        </p:txBody>
      </p:sp>
      <p:pic>
        <p:nvPicPr>
          <p:cNvPr id="4" name="Рисунок 3" descr="C:\Users\днс\Pictures\100NIKON\100NIKON\DSCN139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19027"/>
            <a:ext cx="7058520" cy="45482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535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нс\Pictures\кулинкович 1\DSC022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51184" y="1489753"/>
            <a:ext cx="45719" cy="1294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7544" y="5517232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5" name="Рисунок 4" descr="C:\Users\днс\Pictures\100NIKON\100NIKON\DSCN139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231740" y="-999492"/>
            <a:ext cx="4392489" cy="777686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467544" y="5589240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</a:t>
            </a:r>
            <a:r>
              <a:rPr lang="ru-RU" sz="2800" dirty="0" smtClean="0">
                <a:solidFill>
                  <a:schemeClr val="bg1"/>
                </a:solidFill>
              </a:rPr>
              <a:t>Берем </a:t>
            </a:r>
            <a:r>
              <a:rPr lang="ru-RU" sz="2800" dirty="0">
                <a:solidFill>
                  <a:schemeClr val="bg1"/>
                </a:solidFill>
              </a:rPr>
              <a:t>7 листочков бумаги разного цвета для перьев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355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днс\Pictures\100NIKON\100NIKON\DSCN139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7776864" cy="46805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11560" y="5445224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ru-RU" sz="2800" dirty="0">
                <a:solidFill>
                  <a:schemeClr val="bg1"/>
                </a:solidFill>
              </a:rPr>
              <a:t>Складываем бумажки вместе и рисуем перо с помощью шаблона.</a:t>
            </a:r>
          </a:p>
        </p:txBody>
      </p:sp>
    </p:spTree>
    <p:extLst>
      <p:ext uri="{BB962C8B-B14F-4D97-AF65-F5344CB8AC3E}">
        <p14:creationId xmlns:p14="http://schemas.microsoft.com/office/powerpoint/2010/main" val="1041823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днс\Pictures\100NIKON\100NIKON\DSCN140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34" y="476672"/>
            <a:ext cx="7056783" cy="46805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3131840" y="5589240"/>
            <a:ext cx="36274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ru-RU" sz="2800" dirty="0">
                <a:solidFill>
                  <a:schemeClr val="bg1"/>
                </a:solidFill>
              </a:rPr>
              <a:t>Вырезаем 7 перьев.</a:t>
            </a:r>
          </a:p>
        </p:txBody>
      </p:sp>
    </p:spTree>
    <p:extLst>
      <p:ext uri="{BB962C8B-B14F-4D97-AF65-F5344CB8AC3E}">
        <p14:creationId xmlns:p14="http://schemas.microsoft.com/office/powerpoint/2010/main" val="1405301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днс\Pictures\100NIKON\100NIKON\DSCN139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23243"/>
            <a:ext cx="7560840" cy="474997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39552" y="5733256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ru-RU" sz="2800" dirty="0">
                <a:solidFill>
                  <a:schemeClr val="bg1"/>
                </a:solidFill>
              </a:rPr>
              <a:t>Берем половину листа голубого картона.</a:t>
            </a:r>
          </a:p>
        </p:txBody>
      </p:sp>
    </p:spTree>
    <p:extLst>
      <p:ext uri="{BB962C8B-B14F-4D97-AF65-F5344CB8AC3E}">
        <p14:creationId xmlns:p14="http://schemas.microsoft.com/office/powerpoint/2010/main" val="1286319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днс\Pictures\100NIKON\100NIKON\DSCN139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7848872" cy="475252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67544" y="5517232"/>
            <a:ext cx="8280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ru-RU" sz="2800" dirty="0">
                <a:solidFill>
                  <a:schemeClr val="bg1"/>
                </a:solidFill>
              </a:rPr>
              <a:t>В центре листа рисуем круг, обводим карандашом ватный диск</a:t>
            </a:r>
            <a:r>
              <a:rPr lang="ru-RU" dirty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580329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днс\Pictures\100NIKON\100NIKON\DSCN140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92696"/>
            <a:ext cx="6696744" cy="424847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899592" y="5157192"/>
            <a:ext cx="76328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ru-RU" sz="2800" dirty="0">
                <a:solidFill>
                  <a:schemeClr val="bg1"/>
                </a:solidFill>
              </a:rPr>
              <a:t>Наклеить бумажные детали по кругу, немного заходя вовнутрь окружности. Клюв, хохолок, хвост.</a:t>
            </a:r>
          </a:p>
        </p:txBody>
      </p:sp>
    </p:spTree>
    <p:extLst>
      <p:ext uri="{BB962C8B-B14F-4D97-AF65-F5344CB8AC3E}">
        <p14:creationId xmlns:p14="http://schemas.microsoft.com/office/powerpoint/2010/main" val="797369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днс\Pictures\100NIKON\100NIKON\DSCN140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7632848" cy="489654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832642" y="5805264"/>
            <a:ext cx="43480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ru-RU" sz="2800" dirty="0">
                <a:solidFill>
                  <a:schemeClr val="bg1"/>
                </a:solidFill>
              </a:rPr>
              <a:t>Приклеить ватный диск</a:t>
            </a:r>
            <a:r>
              <a:rPr lang="ru-RU" dirty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882844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днс\Pictures\100NIKON\100NIKON\DSCN140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8680"/>
            <a:ext cx="6336704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987824" y="5805264"/>
            <a:ext cx="35818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ru-RU" sz="2800" dirty="0">
                <a:solidFill>
                  <a:schemeClr val="bg1"/>
                </a:solidFill>
              </a:rPr>
              <a:t>Прорисовать клюв.</a:t>
            </a:r>
          </a:p>
        </p:txBody>
      </p:sp>
    </p:spTree>
    <p:extLst>
      <p:ext uri="{BB962C8B-B14F-4D97-AF65-F5344CB8AC3E}">
        <p14:creationId xmlns:p14="http://schemas.microsoft.com/office/powerpoint/2010/main" val="3075962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днс\Pictures\100NIKON\100NIKON\DSCN140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20688"/>
            <a:ext cx="7416824" cy="475252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971600" y="5589240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2800" dirty="0">
                <a:solidFill>
                  <a:schemeClr val="bg1"/>
                </a:solidFill>
              </a:rPr>
              <a:t>Нарисовать лапки и веточку при помощи цветных карандашей или фломастеров.</a:t>
            </a:r>
          </a:p>
        </p:txBody>
      </p:sp>
    </p:spTree>
    <p:extLst>
      <p:ext uri="{BB962C8B-B14F-4D97-AF65-F5344CB8AC3E}">
        <p14:creationId xmlns:p14="http://schemas.microsoft.com/office/powerpoint/2010/main" val="4258683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91880" y="5877270"/>
            <a:ext cx="23603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Приклеить глаз.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C:\Users\днс\Pictures\100NIKON\100NIKON\DSCN140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704"/>
            <a:ext cx="6776065" cy="43924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43929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95736" y="5229200"/>
            <a:ext cx="5040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Произвольно вырезаем листья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C:\Users\днс\Pictures\100NIKON\100NIKON\DSCN140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7776864" cy="43924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0048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51720" y="4626995"/>
            <a:ext cx="2664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6" name="Рисунок 5" descr="C:\Users\днс\Pictures\100NIKON\100NIKON\DSCN141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4664"/>
            <a:ext cx="6912768" cy="475252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3059832" y="5805264"/>
            <a:ext cx="42484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>
                <a:solidFill>
                  <a:schemeClr val="bg1"/>
                </a:solidFill>
              </a:rPr>
              <a:t>Приклеиваем на веточку.</a:t>
            </a:r>
          </a:p>
        </p:txBody>
      </p:sp>
    </p:spTree>
    <p:extLst>
      <p:ext uri="{BB962C8B-B14F-4D97-AF65-F5344CB8AC3E}">
        <p14:creationId xmlns:p14="http://schemas.microsoft.com/office/powerpoint/2010/main" val="1810487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днс\Pictures\100NIKON\100NIKON\DSCN141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2376264" cy="1958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C:\Users\днс\Pictures\100NIKON\100NIKON\DSCN141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88866"/>
            <a:ext cx="2469639" cy="1832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днс\Pictures\100NIKON\100NIKON\DSCN141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24944"/>
            <a:ext cx="2376264" cy="173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днс\Pictures\100NIKON\100NIKON\DSCN141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9" y="2780928"/>
            <a:ext cx="2613654" cy="223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днс\Pictures\100NIKON\100NIKON\DSCN1419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145" y="2924943"/>
            <a:ext cx="2580140" cy="198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днс\Pictures\100NIKON\100NIKON\DSCN1417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146" y="620689"/>
            <a:ext cx="2416242" cy="195838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251520" y="5157192"/>
            <a:ext cx="84969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dirty="0">
                <a:solidFill>
                  <a:schemeClr val="bg1"/>
                </a:solidFill>
              </a:rPr>
              <a:t>Украшаем туловище по желанию  (бумага, ленточки, стразы, бусины и др</a:t>
            </a:r>
            <a:r>
              <a:rPr lang="ru-RU" sz="2800" dirty="0" smtClean="0">
                <a:solidFill>
                  <a:schemeClr val="bg1"/>
                </a:solidFill>
              </a:rPr>
              <a:t>.)</a:t>
            </a:r>
          </a:p>
          <a:p>
            <a:pPr lvl="0" algn="ctr"/>
            <a:r>
              <a:rPr lang="ru-RU" sz="2800" dirty="0" smtClean="0">
                <a:solidFill>
                  <a:schemeClr val="bg1"/>
                </a:solidFill>
              </a:rPr>
              <a:t>Желаю творческих успехов!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7219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1224</TotalTime>
  <Words>140</Words>
  <Application>Microsoft Office PowerPoint</Application>
  <PresentationFormat>Экран (4:3)</PresentationFormat>
  <Paragraphs>26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днс</cp:lastModifiedBy>
  <cp:revision>114</cp:revision>
  <dcterms:created xsi:type="dcterms:W3CDTF">2012-04-13T05:30:09Z</dcterms:created>
  <dcterms:modified xsi:type="dcterms:W3CDTF">2017-04-20T06:28:31Z</dcterms:modified>
</cp:coreProperties>
</file>