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7" r:id="rId2"/>
    <p:sldId id="258" r:id="rId3"/>
    <p:sldId id="259" r:id="rId4"/>
    <p:sldId id="260" r:id="rId5"/>
    <p:sldId id="286" r:id="rId6"/>
    <p:sldId id="261" r:id="rId7"/>
    <p:sldId id="284" r:id="rId8"/>
    <p:sldId id="262" r:id="rId9"/>
    <p:sldId id="285" r:id="rId10"/>
    <p:sldId id="264" r:id="rId11"/>
    <p:sldId id="287" r:id="rId12"/>
    <p:sldId id="265" r:id="rId13"/>
    <p:sldId id="266" r:id="rId14"/>
    <p:sldId id="267" r:id="rId15"/>
    <p:sldId id="288" r:id="rId16"/>
    <p:sldId id="289" r:id="rId17"/>
    <p:sldId id="292" r:id="rId18"/>
    <p:sldId id="268" r:id="rId19"/>
    <p:sldId id="290" r:id="rId20"/>
    <p:sldId id="270" r:id="rId21"/>
    <p:sldId id="282" r:id="rId22"/>
    <p:sldId id="271" r:id="rId23"/>
    <p:sldId id="291" r:id="rId24"/>
    <p:sldId id="272" r:id="rId25"/>
    <p:sldId id="279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594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1304A5-E8C2-42FB-8C0A-AAE6710C287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B3C15E8-3B28-4364-958A-ABF2B823B2E4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FF0000"/>
              </a:solidFill>
            </a:rPr>
            <a:t>Возможные орудия </a:t>
          </a:r>
        </a:p>
        <a:p>
          <a:r>
            <a:rPr lang="ru-RU" sz="2400" b="1" dirty="0" smtClean="0">
              <a:solidFill>
                <a:srgbClr val="FF0000"/>
              </a:solidFill>
            </a:rPr>
            <a:t>террористов</a:t>
          </a:r>
          <a:endParaRPr lang="ru-RU" sz="2400" b="1" dirty="0">
            <a:solidFill>
              <a:srgbClr val="FF0000"/>
            </a:solidFill>
          </a:endParaRPr>
        </a:p>
      </dgm:t>
    </dgm:pt>
    <dgm:pt modelId="{04C2837B-F352-42F2-B271-B6AB3C50A6D0}" type="parTrans" cxnId="{B20BDA9A-9B8F-4DBB-B4E9-0F0CA64E003E}">
      <dgm:prSet/>
      <dgm:spPr/>
      <dgm:t>
        <a:bodyPr/>
        <a:lstStyle/>
        <a:p>
          <a:endParaRPr lang="ru-RU"/>
        </a:p>
      </dgm:t>
    </dgm:pt>
    <dgm:pt modelId="{5A18DF41-6164-4787-9351-CBCB6772B525}" type="sibTrans" cxnId="{B20BDA9A-9B8F-4DBB-B4E9-0F0CA64E003E}">
      <dgm:prSet/>
      <dgm:spPr/>
      <dgm:t>
        <a:bodyPr/>
        <a:lstStyle/>
        <a:p>
          <a:endParaRPr lang="ru-RU"/>
        </a:p>
      </dgm:t>
    </dgm:pt>
    <dgm:pt modelId="{C7D6ABC6-7F5C-4EDB-A54F-9138A0305FED}">
      <dgm:prSet phldrT="[Текст]" custT="1"/>
      <dgm:spPr/>
      <dgm:t>
        <a:bodyPr/>
        <a:lstStyle/>
        <a:p>
          <a:r>
            <a:rPr lang="ru-RU" sz="2400" b="1" dirty="0" smtClean="0"/>
            <a:t>Проволока,</a:t>
          </a:r>
        </a:p>
        <a:p>
          <a:r>
            <a:rPr lang="ru-RU" sz="2400" b="1" dirty="0" smtClean="0"/>
            <a:t>шнур</a:t>
          </a:r>
          <a:endParaRPr lang="ru-RU" sz="2400" b="1" dirty="0"/>
        </a:p>
      </dgm:t>
    </dgm:pt>
    <dgm:pt modelId="{A0DAD901-01D5-4A30-B998-0B2CEC7DADDD}" type="parTrans" cxnId="{BE767AEF-66DE-4253-98A6-B837F975DE36}">
      <dgm:prSet/>
      <dgm:spPr/>
      <dgm:t>
        <a:bodyPr/>
        <a:lstStyle/>
        <a:p>
          <a:endParaRPr lang="ru-RU"/>
        </a:p>
      </dgm:t>
    </dgm:pt>
    <dgm:pt modelId="{CB70E010-0AFD-46A3-981E-7B14687B90F1}" type="sibTrans" cxnId="{BE767AEF-66DE-4253-98A6-B837F975DE36}">
      <dgm:prSet/>
      <dgm:spPr/>
      <dgm:t>
        <a:bodyPr/>
        <a:lstStyle/>
        <a:p>
          <a:endParaRPr lang="ru-RU"/>
        </a:p>
      </dgm:t>
    </dgm:pt>
    <dgm:pt modelId="{AE42EABE-6D4A-48D2-B34A-4CB096BDA0FC}">
      <dgm:prSet phldrT="[Текст]" custT="1"/>
      <dgm:spPr/>
      <dgm:t>
        <a:bodyPr/>
        <a:lstStyle/>
        <a:p>
          <a:r>
            <a:rPr lang="ru-RU" sz="2000" b="1" dirty="0" err="1" smtClean="0"/>
            <a:t>Натянутыв</a:t>
          </a:r>
          <a:r>
            <a:rPr lang="ru-RU" sz="2000" b="1" dirty="0" smtClean="0"/>
            <a:t> подъезде, на дороге</a:t>
          </a:r>
          <a:endParaRPr lang="ru-RU" sz="2000" b="1" dirty="0"/>
        </a:p>
      </dgm:t>
    </dgm:pt>
    <dgm:pt modelId="{F9256988-F8FD-45A0-BF2B-113AFB131728}" type="parTrans" cxnId="{57937CB6-F60C-4076-BE23-665B1FF1A1CC}">
      <dgm:prSet/>
      <dgm:spPr/>
      <dgm:t>
        <a:bodyPr/>
        <a:lstStyle/>
        <a:p>
          <a:endParaRPr lang="ru-RU"/>
        </a:p>
      </dgm:t>
    </dgm:pt>
    <dgm:pt modelId="{FCC9A882-4685-478A-AA8A-DB25FEBAF437}" type="sibTrans" cxnId="{57937CB6-F60C-4076-BE23-665B1FF1A1CC}">
      <dgm:prSet/>
      <dgm:spPr/>
      <dgm:t>
        <a:bodyPr/>
        <a:lstStyle/>
        <a:p>
          <a:endParaRPr lang="ru-RU"/>
        </a:p>
      </dgm:t>
    </dgm:pt>
    <dgm:pt modelId="{155311D3-FAFF-4F17-8BC7-5A0B097EFA42}">
      <dgm:prSet custT="1"/>
      <dgm:spPr/>
      <dgm:t>
        <a:bodyPr/>
        <a:lstStyle/>
        <a:p>
          <a:r>
            <a:rPr lang="ru-RU" sz="2400" b="1" dirty="0" smtClean="0"/>
            <a:t>Бандероль,</a:t>
          </a:r>
        </a:p>
        <a:p>
          <a:r>
            <a:rPr lang="ru-RU" sz="2400" b="1" dirty="0" smtClean="0"/>
            <a:t>посылка</a:t>
          </a:r>
          <a:endParaRPr lang="ru-RU" sz="2400" b="1" dirty="0"/>
        </a:p>
      </dgm:t>
    </dgm:pt>
    <dgm:pt modelId="{54FA6D61-B271-4E09-AFFD-F62010AAB422}" type="parTrans" cxnId="{C623C3E5-9D4A-4B61-8843-D1C5E55ECB13}">
      <dgm:prSet/>
      <dgm:spPr/>
      <dgm:t>
        <a:bodyPr/>
        <a:lstStyle/>
        <a:p>
          <a:endParaRPr lang="ru-RU"/>
        </a:p>
      </dgm:t>
    </dgm:pt>
    <dgm:pt modelId="{A22D1E93-5C84-4E16-857D-5694CC7CE487}" type="sibTrans" cxnId="{C623C3E5-9D4A-4B61-8843-D1C5E55ECB13}">
      <dgm:prSet/>
      <dgm:spPr/>
      <dgm:t>
        <a:bodyPr/>
        <a:lstStyle/>
        <a:p>
          <a:endParaRPr lang="ru-RU"/>
        </a:p>
      </dgm:t>
    </dgm:pt>
    <dgm:pt modelId="{E6DB2469-C8AC-43C5-A925-0693AADDC558}">
      <dgm:prSet custT="1"/>
      <dgm:spPr/>
      <dgm:t>
        <a:bodyPr/>
        <a:lstStyle/>
        <a:p>
          <a:r>
            <a:rPr lang="ru-RU" sz="2400" b="1" dirty="0" smtClean="0"/>
            <a:t>Предмет, </a:t>
          </a:r>
        </a:p>
        <a:p>
          <a:r>
            <a:rPr lang="ru-RU" sz="2400" b="1" dirty="0" smtClean="0"/>
            <a:t>сверток</a:t>
          </a:r>
          <a:endParaRPr lang="ru-RU" sz="2400" b="1" dirty="0"/>
        </a:p>
      </dgm:t>
    </dgm:pt>
    <dgm:pt modelId="{DD208F46-82C4-40BB-935F-8CE79126AF98}" type="parTrans" cxnId="{95A89A86-2763-468C-AF87-FABAE9FF3ED5}">
      <dgm:prSet/>
      <dgm:spPr/>
      <dgm:t>
        <a:bodyPr/>
        <a:lstStyle/>
        <a:p>
          <a:endParaRPr lang="ru-RU"/>
        </a:p>
      </dgm:t>
    </dgm:pt>
    <dgm:pt modelId="{43D0ACBF-28B6-4CA7-BB4D-9BC2BBF2E0A4}" type="sibTrans" cxnId="{95A89A86-2763-468C-AF87-FABAE9FF3ED5}">
      <dgm:prSet/>
      <dgm:spPr/>
      <dgm:t>
        <a:bodyPr/>
        <a:lstStyle/>
        <a:p>
          <a:endParaRPr lang="ru-RU"/>
        </a:p>
      </dgm:t>
    </dgm:pt>
    <dgm:pt modelId="{27442A50-5C22-465C-BF0A-1F0ADACCF9D8}">
      <dgm:prSet custT="1"/>
      <dgm:spPr/>
      <dgm:t>
        <a:bodyPr/>
        <a:lstStyle/>
        <a:p>
          <a:r>
            <a:rPr lang="ru-RU" sz="2400" b="1" dirty="0" smtClean="0"/>
            <a:t>Провода</a:t>
          </a:r>
          <a:endParaRPr lang="ru-RU" sz="2400" b="1" dirty="0"/>
        </a:p>
      </dgm:t>
    </dgm:pt>
    <dgm:pt modelId="{3C57B067-FD74-4406-A707-4960247D9FE8}" type="parTrans" cxnId="{A7910360-5D43-4EDA-AB5D-504D62E53B44}">
      <dgm:prSet/>
      <dgm:spPr/>
      <dgm:t>
        <a:bodyPr/>
        <a:lstStyle/>
        <a:p>
          <a:endParaRPr lang="ru-RU"/>
        </a:p>
      </dgm:t>
    </dgm:pt>
    <dgm:pt modelId="{37D29478-5F52-4E2E-8AA5-5B3B1F05841F}" type="sibTrans" cxnId="{A7910360-5D43-4EDA-AB5D-504D62E53B44}">
      <dgm:prSet/>
      <dgm:spPr/>
      <dgm:t>
        <a:bodyPr/>
        <a:lstStyle/>
        <a:p>
          <a:endParaRPr lang="ru-RU"/>
        </a:p>
      </dgm:t>
    </dgm:pt>
    <dgm:pt modelId="{F24EF694-4896-4895-8508-8CF222C42C62}">
      <dgm:prSet custT="1"/>
      <dgm:spPr/>
      <dgm:t>
        <a:bodyPr/>
        <a:lstStyle/>
        <a:p>
          <a:r>
            <a:rPr lang="ru-RU" sz="2000" b="1" dirty="0" smtClean="0"/>
            <a:t>Пришли по почте, от неизвестного отправителя, обратного адреса нет или неразборчив.</a:t>
          </a:r>
          <a:endParaRPr lang="ru-RU" sz="2000" b="1" dirty="0"/>
        </a:p>
      </dgm:t>
    </dgm:pt>
    <dgm:pt modelId="{766854EB-EED5-4F13-9861-CEEE99990278}" type="parTrans" cxnId="{46EE50E5-2538-4DCA-B445-E2A9CDEBBC33}">
      <dgm:prSet/>
      <dgm:spPr/>
      <dgm:t>
        <a:bodyPr/>
        <a:lstStyle/>
        <a:p>
          <a:endParaRPr lang="ru-RU"/>
        </a:p>
      </dgm:t>
    </dgm:pt>
    <dgm:pt modelId="{910C7EC8-B049-4CE0-83AF-694588681C91}" type="sibTrans" cxnId="{46EE50E5-2538-4DCA-B445-E2A9CDEBBC33}">
      <dgm:prSet/>
      <dgm:spPr/>
      <dgm:t>
        <a:bodyPr/>
        <a:lstStyle/>
        <a:p>
          <a:endParaRPr lang="ru-RU"/>
        </a:p>
      </dgm:t>
    </dgm:pt>
    <dgm:pt modelId="{42D4B89F-D015-4919-9F8F-86B3E9FD34C1}">
      <dgm:prSet custT="1"/>
      <dgm:spPr/>
      <dgm:t>
        <a:bodyPr/>
        <a:lstStyle/>
        <a:p>
          <a:r>
            <a:rPr lang="ru-RU" sz="2000" b="1" dirty="0" smtClean="0"/>
            <a:t>На улице, в метро, в транспорте, у входа в здание , в общественных местах </a:t>
          </a:r>
          <a:endParaRPr lang="ru-RU" sz="2000" b="1" dirty="0"/>
        </a:p>
      </dgm:t>
    </dgm:pt>
    <dgm:pt modelId="{21EDC3BF-543B-43FD-A23F-11C0F2403BB9}" type="parTrans" cxnId="{FC314724-AF9D-4BE1-954B-040D4FB7E985}">
      <dgm:prSet/>
      <dgm:spPr/>
      <dgm:t>
        <a:bodyPr/>
        <a:lstStyle/>
        <a:p>
          <a:endParaRPr lang="ru-RU"/>
        </a:p>
      </dgm:t>
    </dgm:pt>
    <dgm:pt modelId="{274F0BA7-7027-4F2C-A7C8-F92B0AAB48DF}" type="sibTrans" cxnId="{FC314724-AF9D-4BE1-954B-040D4FB7E985}">
      <dgm:prSet/>
      <dgm:spPr/>
      <dgm:t>
        <a:bodyPr/>
        <a:lstStyle/>
        <a:p>
          <a:endParaRPr lang="ru-RU"/>
        </a:p>
      </dgm:t>
    </dgm:pt>
    <dgm:pt modelId="{96CCE60B-DE23-4879-9232-79B4D046ED6A}">
      <dgm:prSet custT="1"/>
      <dgm:spPr/>
      <dgm:t>
        <a:bodyPr/>
        <a:lstStyle/>
        <a:p>
          <a:r>
            <a:rPr lang="ru-RU" sz="2000" b="1" dirty="0" smtClean="0"/>
            <a:t>Свисают из кузова машины, из коробки, мусорного бака </a:t>
          </a:r>
          <a:endParaRPr lang="ru-RU" sz="2000" b="1" dirty="0"/>
        </a:p>
      </dgm:t>
    </dgm:pt>
    <dgm:pt modelId="{36CD4413-C2C9-486A-8077-2931E6404BC8}" type="parTrans" cxnId="{7FC80822-658B-4AF6-97FD-830210186F71}">
      <dgm:prSet/>
      <dgm:spPr/>
      <dgm:t>
        <a:bodyPr/>
        <a:lstStyle/>
        <a:p>
          <a:endParaRPr lang="ru-RU"/>
        </a:p>
      </dgm:t>
    </dgm:pt>
    <dgm:pt modelId="{D80F5200-68AB-421D-9671-A39555AD9FD7}" type="sibTrans" cxnId="{7FC80822-658B-4AF6-97FD-830210186F71}">
      <dgm:prSet/>
      <dgm:spPr/>
      <dgm:t>
        <a:bodyPr/>
        <a:lstStyle/>
        <a:p>
          <a:endParaRPr lang="ru-RU"/>
        </a:p>
      </dgm:t>
    </dgm:pt>
    <dgm:pt modelId="{26372BC1-D754-4575-A873-45C259832BA5}" type="pres">
      <dgm:prSet presAssocID="{301304A5-E8C2-42FB-8C0A-AAE6710C287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7B51C-D4AF-483B-BCB4-1954273839C5}" type="pres">
      <dgm:prSet presAssocID="{CB3C15E8-3B28-4364-958A-ABF2B823B2E4}" presName="hierRoot1" presStyleCnt="0"/>
      <dgm:spPr/>
    </dgm:pt>
    <dgm:pt modelId="{D2526FAD-F49A-4FB5-9455-54051645EFEA}" type="pres">
      <dgm:prSet presAssocID="{CB3C15E8-3B28-4364-958A-ABF2B823B2E4}" presName="composite" presStyleCnt="0"/>
      <dgm:spPr/>
    </dgm:pt>
    <dgm:pt modelId="{10C0E46A-541E-44EF-A27A-1657F77416DF}" type="pres">
      <dgm:prSet presAssocID="{CB3C15E8-3B28-4364-958A-ABF2B823B2E4}" presName="background" presStyleLbl="node0" presStyleIdx="0" presStyleCnt="1"/>
      <dgm:spPr/>
    </dgm:pt>
    <dgm:pt modelId="{CAA123E0-12D0-4FD5-BF7D-7C1BF970FA2F}" type="pres">
      <dgm:prSet presAssocID="{CB3C15E8-3B28-4364-958A-ABF2B823B2E4}" presName="text" presStyleLbl="fgAcc0" presStyleIdx="0" presStyleCnt="1" custScaleX="240025" custLinFactNeighborX="-15106" custLinFactNeighborY="-34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4A19AF-16C4-43A5-AE35-F40ADE311204}" type="pres">
      <dgm:prSet presAssocID="{CB3C15E8-3B28-4364-958A-ABF2B823B2E4}" presName="hierChild2" presStyleCnt="0"/>
      <dgm:spPr/>
    </dgm:pt>
    <dgm:pt modelId="{B6EAC47F-F823-488C-8EFF-7BDCC5EBB1FA}" type="pres">
      <dgm:prSet presAssocID="{A0DAD901-01D5-4A30-B998-0B2CEC7DADDD}" presName="Name10" presStyleLbl="parChTrans1D2" presStyleIdx="0" presStyleCnt="4"/>
      <dgm:spPr/>
      <dgm:t>
        <a:bodyPr/>
        <a:lstStyle/>
        <a:p>
          <a:endParaRPr lang="ru-RU"/>
        </a:p>
      </dgm:t>
    </dgm:pt>
    <dgm:pt modelId="{F0D660DF-5B32-4332-86AB-A837C636745A}" type="pres">
      <dgm:prSet presAssocID="{C7D6ABC6-7F5C-4EDB-A54F-9138A0305FED}" presName="hierRoot2" presStyleCnt="0"/>
      <dgm:spPr/>
    </dgm:pt>
    <dgm:pt modelId="{28AFB39A-39F9-46B5-8248-3209BDA2EC0F}" type="pres">
      <dgm:prSet presAssocID="{C7D6ABC6-7F5C-4EDB-A54F-9138A0305FED}" presName="composite2" presStyleCnt="0"/>
      <dgm:spPr/>
    </dgm:pt>
    <dgm:pt modelId="{6A8270DF-4F75-4D40-927F-556E2E5FF315}" type="pres">
      <dgm:prSet presAssocID="{C7D6ABC6-7F5C-4EDB-A54F-9138A0305FED}" presName="background2" presStyleLbl="node2" presStyleIdx="0" presStyleCnt="4"/>
      <dgm:spPr/>
    </dgm:pt>
    <dgm:pt modelId="{3E456138-25B2-4F60-B288-2F961128B081}" type="pres">
      <dgm:prSet presAssocID="{C7D6ABC6-7F5C-4EDB-A54F-9138A0305FED}" presName="text2" presStyleLbl="fgAcc2" presStyleIdx="0" presStyleCnt="4" custScaleX="128840" custLinFactNeighborX="-14678" custLinFactNeighborY="-85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8BCE0E-7C37-4219-AE5F-24553EAA9A28}" type="pres">
      <dgm:prSet presAssocID="{C7D6ABC6-7F5C-4EDB-A54F-9138A0305FED}" presName="hierChild3" presStyleCnt="0"/>
      <dgm:spPr/>
    </dgm:pt>
    <dgm:pt modelId="{E39C5BD5-8086-40C4-B58F-74419955F717}" type="pres">
      <dgm:prSet presAssocID="{F9256988-F8FD-45A0-BF2B-113AFB131728}" presName="Name17" presStyleLbl="parChTrans1D3" presStyleIdx="0" presStyleCnt="4"/>
      <dgm:spPr/>
      <dgm:t>
        <a:bodyPr/>
        <a:lstStyle/>
        <a:p>
          <a:endParaRPr lang="ru-RU"/>
        </a:p>
      </dgm:t>
    </dgm:pt>
    <dgm:pt modelId="{00A3F69E-6D46-4FE8-96C9-8B092C178382}" type="pres">
      <dgm:prSet presAssocID="{AE42EABE-6D4A-48D2-B34A-4CB096BDA0FC}" presName="hierRoot3" presStyleCnt="0"/>
      <dgm:spPr/>
    </dgm:pt>
    <dgm:pt modelId="{9DE615DC-31D3-4110-ABB3-679CDDF9E216}" type="pres">
      <dgm:prSet presAssocID="{AE42EABE-6D4A-48D2-B34A-4CB096BDA0FC}" presName="composite3" presStyleCnt="0"/>
      <dgm:spPr/>
    </dgm:pt>
    <dgm:pt modelId="{49959EC1-A60E-4F52-AF7B-8E42AC3D3A5C}" type="pres">
      <dgm:prSet presAssocID="{AE42EABE-6D4A-48D2-B34A-4CB096BDA0FC}" presName="background3" presStyleLbl="node3" presStyleIdx="0" presStyleCnt="4"/>
      <dgm:spPr/>
    </dgm:pt>
    <dgm:pt modelId="{12725CBE-E810-43FD-8B34-C5C821D41593}" type="pres">
      <dgm:prSet presAssocID="{AE42EABE-6D4A-48D2-B34A-4CB096BDA0FC}" presName="text3" presStyleLbl="fgAcc3" presStyleIdx="0" presStyleCnt="4" custScaleX="99382" custScaleY="242847" custLinFactNeighborX="-18329" custLinFactNeighborY="370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9735E2A-DA8F-4A46-9548-56DBC542DC18}" type="pres">
      <dgm:prSet presAssocID="{AE42EABE-6D4A-48D2-B34A-4CB096BDA0FC}" presName="hierChild4" presStyleCnt="0"/>
      <dgm:spPr/>
    </dgm:pt>
    <dgm:pt modelId="{D3E49035-B621-403F-BE34-7298F06E4689}" type="pres">
      <dgm:prSet presAssocID="{54FA6D61-B271-4E09-AFFD-F62010AAB422}" presName="Name10" presStyleLbl="parChTrans1D2" presStyleIdx="1" presStyleCnt="4"/>
      <dgm:spPr/>
      <dgm:t>
        <a:bodyPr/>
        <a:lstStyle/>
        <a:p>
          <a:endParaRPr lang="ru-RU"/>
        </a:p>
      </dgm:t>
    </dgm:pt>
    <dgm:pt modelId="{B82B8235-B5E4-431F-98D2-D8081C284B8F}" type="pres">
      <dgm:prSet presAssocID="{155311D3-FAFF-4F17-8BC7-5A0B097EFA42}" presName="hierRoot2" presStyleCnt="0"/>
      <dgm:spPr/>
    </dgm:pt>
    <dgm:pt modelId="{91733877-3763-4F16-A3E4-6931E700D018}" type="pres">
      <dgm:prSet presAssocID="{155311D3-FAFF-4F17-8BC7-5A0B097EFA42}" presName="composite2" presStyleCnt="0"/>
      <dgm:spPr/>
    </dgm:pt>
    <dgm:pt modelId="{620B5D86-C53A-4C69-9E07-54C79D08AFCB}" type="pres">
      <dgm:prSet presAssocID="{155311D3-FAFF-4F17-8BC7-5A0B097EFA42}" presName="background2" presStyleLbl="node2" presStyleIdx="1" presStyleCnt="4"/>
      <dgm:spPr/>
    </dgm:pt>
    <dgm:pt modelId="{2D0D0F6A-EA91-40F5-A4F3-8B53B1A118B2}" type="pres">
      <dgm:prSet presAssocID="{155311D3-FAFF-4F17-8BC7-5A0B097EFA42}" presName="text2" presStyleLbl="fgAcc2" presStyleIdx="1" presStyleCnt="4" custScaleX="126334" custLinFactNeighborX="-9972" custLinFactNeighborY="-66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75944AE-D85B-4CD5-B94C-02A6E3F6E4B8}" type="pres">
      <dgm:prSet presAssocID="{155311D3-FAFF-4F17-8BC7-5A0B097EFA42}" presName="hierChild3" presStyleCnt="0"/>
      <dgm:spPr/>
    </dgm:pt>
    <dgm:pt modelId="{FE166241-5B79-4CB2-850E-FF72FE083AC8}" type="pres">
      <dgm:prSet presAssocID="{766854EB-EED5-4F13-9861-CEEE99990278}" presName="Name17" presStyleLbl="parChTrans1D3" presStyleIdx="1" presStyleCnt="4"/>
      <dgm:spPr/>
      <dgm:t>
        <a:bodyPr/>
        <a:lstStyle/>
        <a:p>
          <a:endParaRPr lang="ru-RU"/>
        </a:p>
      </dgm:t>
    </dgm:pt>
    <dgm:pt modelId="{2779C423-8119-4E4B-92B4-0145AF99A230}" type="pres">
      <dgm:prSet presAssocID="{F24EF694-4896-4895-8508-8CF222C42C62}" presName="hierRoot3" presStyleCnt="0"/>
      <dgm:spPr/>
    </dgm:pt>
    <dgm:pt modelId="{43A453AD-E729-49BF-88FC-51503C47783D}" type="pres">
      <dgm:prSet presAssocID="{F24EF694-4896-4895-8508-8CF222C42C62}" presName="composite3" presStyleCnt="0"/>
      <dgm:spPr/>
    </dgm:pt>
    <dgm:pt modelId="{6E6C143D-69F2-427E-81FA-7C0424DBAB1F}" type="pres">
      <dgm:prSet presAssocID="{F24EF694-4896-4895-8508-8CF222C42C62}" presName="background3" presStyleLbl="node3" presStyleIdx="1" presStyleCnt="4"/>
      <dgm:spPr/>
    </dgm:pt>
    <dgm:pt modelId="{24A1ED87-7E34-49F0-B725-E22CC26E7CFD}" type="pres">
      <dgm:prSet presAssocID="{F24EF694-4896-4895-8508-8CF222C42C62}" presName="text3" presStyleLbl="fgAcc3" presStyleIdx="1" presStyleCnt="4" custScaleX="146647" custScaleY="225844" custLinFactNeighborX="-21862" custLinFactNeighborY="179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CB760-7A20-4F6B-BB82-1ED78B56B3C5}" type="pres">
      <dgm:prSet presAssocID="{F24EF694-4896-4895-8508-8CF222C42C62}" presName="hierChild4" presStyleCnt="0"/>
      <dgm:spPr/>
    </dgm:pt>
    <dgm:pt modelId="{69B8CD99-B163-4738-BDD1-AF391D6D3F58}" type="pres">
      <dgm:prSet presAssocID="{DD208F46-82C4-40BB-935F-8CE79126AF98}" presName="Name10" presStyleLbl="parChTrans1D2" presStyleIdx="2" presStyleCnt="4"/>
      <dgm:spPr/>
      <dgm:t>
        <a:bodyPr/>
        <a:lstStyle/>
        <a:p>
          <a:endParaRPr lang="ru-RU"/>
        </a:p>
      </dgm:t>
    </dgm:pt>
    <dgm:pt modelId="{74E64781-1097-4982-AAEF-F776ABA79AAA}" type="pres">
      <dgm:prSet presAssocID="{E6DB2469-C8AC-43C5-A925-0693AADDC558}" presName="hierRoot2" presStyleCnt="0"/>
      <dgm:spPr/>
    </dgm:pt>
    <dgm:pt modelId="{B71AB3B7-2253-4687-A376-3A0185F644FC}" type="pres">
      <dgm:prSet presAssocID="{E6DB2469-C8AC-43C5-A925-0693AADDC558}" presName="composite2" presStyleCnt="0"/>
      <dgm:spPr/>
    </dgm:pt>
    <dgm:pt modelId="{66B1CF22-3EC9-475A-A609-BAA99FB0430E}" type="pres">
      <dgm:prSet presAssocID="{E6DB2469-C8AC-43C5-A925-0693AADDC558}" presName="background2" presStyleLbl="node2" presStyleIdx="2" presStyleCnt="4"/>
      <dgm:spPr/>
    </dgm:pt>
    <dgm:pt modelId="{B1A48070-9961-4201-97B9-8496B33ADB99}" type="pres">
      <dgm:prSet presAssocID="{E6DB2469-C8AC-43C5-A925-0693AADDC558}" presName="text2" presStyleLbl="fgAcc2" presStyleIdx="2" presStyleCnt="4" custScaleX="126965" custLinFactNeighborX="-19454" custLinFactNeighborY="-66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05DF80-7B40-4A69-AEDA-8B712759651B}" type="pres">
      <dgm:prSet presAssocID="{E6DB2469-C8AC-43C5-A925-0693AADDC558}" presName="hierChild3" presStyleCnt="0"/>
      <dgm:spPr/>
    </dgm:pt>
    <dgm:pt modelId="{F3C02191-9534-4AFB-8192-763F30BF09B6}" type="pres">
      <dgm:prSet presAssocID="{21EDC3BF-543B-43FD-A23F-11C0F2403BB9}" presName="Name17" presStyleLbl="parChTrans1D3" presStyleIdx="2" presStyleCnt="4"/>
      <dgm:spPr/>
      <dgm:t>
        <a:bodyPr/>
        <a:lstStyle/>
        <a:p>
          <a:endParaRPr lang="ru-RU"/>
        </a:p>
      </dgm:t>
    </dgm:pt>
    <dgm:pt modelId="{276DBFD3-9C33-48D1-B7A8-6E3372FA66AF}" type="pres">
      <dgm:prSet presAssocID="{42D4B89F-D015-4919-9F8F-86B3E9FD34C1}" presName="hierRoot3" presStyleCnt="0"/>
      <dgm:spPr/>
    </dgm:pt>
    <dgm:pt modelId="{C85F0BFC-2FB6-400E-A0A3-CC7C65E9B424}" type="pres">
      <dgm:prSet presAssocID="{42D4B89F-D015-4919-9F8F-86B3E9FD34C1}" presName="composite3" presStyleCnt="0"/>
      <dgm:spPr/>
    </dgm:pt>
    <dgm:pt modelId="{CF72E1E5-64F3-4BF6-AFA0-66ED4CAB64B3}" type="pres">
      <dgm:prSet presAssocID="{42D4B89F-D015-4919-9F8F-86B3E9FD34C1}" presName="background3" presStyleLbl="node3" presStyleIdx="2" presStyleCnt="4"/>
      <dgm:spPr/>
    </dgm:pt>
    <dgm:pt modelId="{DD5F167E-DE81-425C-BB36-D54F2D76BF5A}" type="pres">
      <dgm:prSet presAssocID="{42D4B89F-D015-4919-9F8F-86B3E9FD34C1}" presName="text3" presStyleLbl="fgAcc3" presStyleIdx="2" presStyleCnt="4" custScaleX="156288" custScaleY="227375" custLinFactNeighborX="-4685" custLinFactNeighborY="213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A78029-74EF-43A6-B4C3-1E1AF661B8A0}" type="pres">
      <dgm:prSet presAssocID="{42D4B89F-D015-4919-9F8F-86B3E9FD34C1}" presName="hierChild4" presStyleCnt="0"/>
      <dgm:spPr/>
    </dgm:pt>
    <dgm:pt modelId="{FE1C4AB0-0D5B-4DDE-9F46-7B6077387DAD}" type="pres">
      <dgm:prSet presAssocID="{3C57B067-FD74-4406-A707-4960247D9FE8}" presName="Name10" presStyleLbl="parChTrans1D2" presStyleIdx="3" presStyleCnt="4"/>
      <dgm:spPr/>
      <dgm:t>
        <a:bodyPr/>
        <a:lstStyle/>
        <a:p>
          <a:endParaRPr lang="ru-RU"/>
        </a:p>
      </dgm:t>
    </dgm:pt>
    <dgm:pt modelId="{49CB0E6E-AC1E-490F-9CDF-D615227BF028}" type="pres">
      <dgm:prSet presAssocID="{27442A50-5C22-465C-BF0A-1F0ADACCF9D8}" presName="hierRoot2" presStyleCnt="0"/>
      <dgm:spPr/>
    </dgm:pt>
    <dgm:pt modelId="{50D508B5-B7B4-4DC9-8DE0-5366CEA00E6C}" type="pres">
      <dgm:prSet presAssocID="{27442A50-5C22-465C-BF0A-1F0ADACCF9D8}" presName="composite2" presStyleCnt="0"/>
      <dgm:spPr/>
    </dgm:pt>
    <dgm:pt modelId="{68C45CD1-733F-40A6-AF61-E8612FDBA1DB}" type="pres">
      <dgm:prSet presAssocID="{27442A50-5C22-465C-BF0A-1F0ADACCF9D8}" presName="background2" presStyleLbl="node2" presStyleIdx="3" presStyleCnt="4"/>
      <dgm:spPr/>
    </dgm:pt>
    <dgm:pt modelId="{1CB6F768-A59F-4D43-AA0D-92B2B820CEF2}" type="pres">
      <dgm:prSet presAssocID="{27442A50-5C22-465C-BF0A-1F0ADACCF9D8}" presName="text2" presStyleLbl="fgAcc2" presStyleIdx="3" presStyleCnt="4" custScaleX="135012" custLinFactNeighborX="-9115" custLinFactNeighborY="-85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0EE4DE7-03BF-4A75-BDF7-590E5DC94BDA}" type="pres">
      <dgm:prSet presAssocID="{27442A50-5C22-465C-BF0A-1F0ADACCF9D8}" presName="hierChild3" presStyleCnt="0"/>
      <dgm:spPr/>
    </dgm:pt>
    <dgm:pt modelId="{F8806ADF-AF54-47E0-A5D0-7A9E72A630DA}" type="pres">
      <dgm:prSet presAssocID="{36CD4413-C2C9-486A-8077-2931E6404BC8}" presName="Name17" presStyleLbl="parChTrans1D3" presStyleIdx="3" presStyleCnt="4"/>
      <dgm:spPr/>
      <dgm:t>
        <a:bodyPr/>
        <a:lstStyle/>
        <a:p>
          <a:endParaRPr lang="ru-RU"/>
        </a:p>
      </dgm:t>
    </dgm:pt>
    <dgm:pt modelId="{B5FFB156-57EB-4EF3-8AE6-B905530204E8}" type="pres">
      <dgm:prSet presAssocID="{96CCE60B-DE23-4879-9232-79B4D046ED6A}" presName="hierRoot3" presStyleCnt="0"/>
      <dgm:spPr/>
    </dgm:pt>
    <dgm:pt modelId="{38511FA1-3576-401D-959E-9EB314376F52}" type="pres">
      <dgm:prSet presAssocID="{96CCE60B-DE23-4879-9232-79B4D046ED6A}" presName="composite3" presStyleCnt="0"/>
      <dgm:spPr/>
    </dgm:pt>
    <dgm:pt modelId="{471A49AC-D2BB-414C-B3E7-24DE727B8FFC}" type="pres">
      <dgm:prSet presAssocID="{96CCE60B-DE23-4879-9232-79B4D046ED6A}" presName="background3" presStyleLbl="node3" presStyleIdx="3" presStyleCnt="4"/>
      <dgm:spPr/>
    </dgm:pt>
    <dgm:pt modelId="{AFACE6EB-F1C3-4C27-95EA-E98F96B0EA54}" type="pres">
      <dgm:prSet presAssocID="{96CCE60B-DE23-4879-9232-79B4D046ED6A}" presName="text3" presStyleLbl="fgAcc3" presStyleIdx="3" presStyleCnt="4" custScaleY="243594" custLinFactNeighborX="-4285" custLinFactNeighborY="-1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43459F-1338-401D-B830-B1673796D1A2}" type="pres">
      <dgm:prSet presAssocID="{96CCE60B-DE23-4879-9232-79B4D046ED6A}" presName="hierChild4" presStyleCnt="0"/>
      <dgm:spPr/>
    </dgm:pt>
  </dgm:ptLst>
  <dgm:cxnLst>
    <dgm:cxn modelId="{D38424D1-BA8B-493D-911B-DEFBDC6B8CFB}" type="presOf" srcId="{C7D6ABC6-7F5C-4EDB-A54F-9138A0305FED}" destId="{3E456138-25B2-4F60-B288-2F961128B081}" srcOrd="0" destOrd="0" presId="urn:microsoft.com/office/officeart/2005/8/layout/hierarchy1"/>
    <dgm:cxn modelId="{B22B252F-A61D-4C55-B2A8-E4F9B36C0B44}" type="presOf" srcId="{766854EB-EED5-4F13-9861-CEEE99990278}" destId="{FE166241-5B79-4CB2-850E-FF72FE083AC8}" srcOrd="0" destOrd="0" presId="urn:microsoft.com/office/officeart/2005/8/layout/hierarchy1"/>
    <dgm:cxn modelId="{176762E2-CAF6-43F7-AB80-7599428EB405}" type="presOf" srcId="{DD208F46-82C4-40BB-935F-8CE79126AF98}" destId="{69B8CD99-B163-4738-BDD1-AF391D6D3F58}" srcOrd="0" destOrd="0" presId="urn:microsoft.com/office/officeart/2005/8/layout/hierarchy1"/>
    <dgm:cxn modelId="{C623C3E5-9D4A-4B61-8843-D1C5E55ECB13}" srcId="{CB3C15E8-3B28-4364-958A-ABF2B823B2E4}" destId="{155311D3-FAFF-4F17-8BC7-5A0B097EFA42}" srcOrd="1" destOrd="0" parTransId="{54FA6D61-B271-4E09-AFFD-F62010AAB422}" sibTransId="{A22D1E93-5C84-4E16-857D-5694CC7CE487}"/>
    <dgm:cxn modelId="{B7438369-74BB-4C22-828A-FD722F3FC727}" type="presOf" srcId="{F9256988-F8FD-45A0-BF2B-113AFB131728}" destId="{E39C5BD5-8086-40C4-B58F-74419955F717}" srcOrd="0" destOrd="0" presId="urn:microsoft.com/office/officeart/2005/8/layout/hierarchy1"/>
    <dgm:cxn modelId="{A7910360-5D43-4EDA-AB5D-504D62E53B44}" srcId="{CB3C15E8-3B28-4364-958A-ABF2B823B2E4}" destId="{27442A50-5C22-465C-BF0A-1F0ADACCF9D8}" srcOrd="3" destOrd="0" parTransId="{3C57B067-FD74-4406-A707-4960247D9FE8}" sibTransId="{37D29478-5F52-4E2E-8AA5-5B3B1F05841F}"/>
    <dgm:cxn modelId="{AE1B8383-07E3-4BEE-9683-678E7C859738}" type="presOf" srcId="{E6DB2469-C8AC-43C5-A925-0693AADDC558}" destId="{B1A48070-9961-4201-97B9-8496B33ADB99}" srcOrd="0" destOrd="0" presId="urn:microsoft.com/office/officeart/2005/8/layout/hierarchy1"/>
    <dgm:cxn modelId="{7D85F5E3-2A9F-4A09-973B-4A13B7E77EC4}" type="presOf" srcId="{3C57B067-FD74-4406-A707-4960247D9FE8}" destId="{FE1C4AB0-0D5B-4DDE-9F46-7B6077387DAD}" srcOrd="0" destOrd="0" presId="urn:microsoft.com/office/officeart/2005/8/layout/hierarchy1"/>
    <dgm:cxn modelId="{781A69E7-4A43-4D6D-8DF8-F7A3AB1BC8A4}" type="presOf" srcId="{F24EF694-4896-4895-8508-8CF222C42C62}" destId="{24A1ED87-7E34-49F0-B725-E22CC26E7CFD}" srcOrd="0" destOrd="0" presId="urn:microsoft.com/office/officeart/2005/8/layout/hierarchy1"/>
    <dgm:cxn modelId="{BADC8B38-8D53-4E18-9A96-6301260666D9}" type="presOf" srcId="{301304A5-E8C2-42FB-8C0A-AAE6710C2874}" destId="{26372BC1-D754-4575-A873-45C259832BA5}" srcOrd="0" destOrd="0" presId="urn:microsoft.com/office/officeart/2005/8/layout/hierarchy1"/>
    <dgm:cxn modelId="{4B444893-EF8A-48B3-A69D-5A6ACFEF73F7}" type="presOf" srcId="{36CD4413-C2C9-486A-8077-2931E6404BC8}" destId="{F8806ADF-AF54-47E0-A5D0-7A9E72A630DA}" srcOrd="0" destOrd="0" presId="urn:microsoft.com/office/officeart/2005/8/layout/hierarchy1"/>
    <dgm:cxn modelId="{CB53C6D7-4229-4EBB-BB97-4B787E37319B}" type="presOf" srcId="{27442A50-5C22-465C-BF0A-1F0ADACCF9D8}" destId="{1CB6F768-A59F-4D43-AA0D-92B2B820CEF2}" srcOrd="0" destOrd="0" presId="urn:microsoft.com/office/officeart/2005/8/layout/hierarchy1"/>
    <dgm:cxn modelId="{B20BDA9A-9B8F-4DBB-B4E9-0F0CA64E003E}" srcId="{301304A5-E8C2-42FB-8C0A-AAE6710C2874}" destId="{CB3C15E8-3B28-4364-958A-ABF2B823B2E4}" srcOrd="0" destOrd="0" parTransId="{04C2837B-F352-42F2-B271-B6AB3C50A6D0}" sibTransId="{5A18DF41-6164-4787-9351-CBCB6772B525}"/>
    <dgm:cxn modelId="{C41F42D5-14C2-4064-BCB9-C1567D0A4685}" type="presOf" srcId="{AE42EABE-6D4A-48D2-B34A-4CB096BDA0FC}" destId="{12725CBE-E810-43FD-8B34-C5C821D41593}" srcOrd="0" destOrd="0" presId="urn:microsoft.com/office/officeart/2005/8/layout/hierarchy1"/>
    <dgm:cxn modelId="{57937CB6-F60C-4076-BE23-665B1FF1A1CC}" srcId="{C7D6ABC6-7F5C-4EDB-A54F-9138A0305FED}" destId="{AE42EABE-6D4A-48D2-B34A-4CB096BDA0FC}" srcOrd="0" destOrd="0" parTransId="{F9256988-F8FD-45A0-BF2B-113AFB131728}" sibTransId="{FCC9A882-4685-478A-AA8A-DB25FEBAF437}"/>
    <dgm:cxn modelId="{BE767AEF-66DE-4253-98A6-B837F975DE36}" srcId="{CB3C15E8-3B28-4364-958A-ABF2B823B2E4}" destId="{C7D6ABC6-7F5C-4EDB-A54F-9138A0305FED}" srcOrd="0" destOrd="0" parTransId="{A0DAD901-01D5-4A30-B998-0B2CEC7DADDD}" sibTransId="{CB70E010-0AFD-46A3-981E-7B14687B90F1}"/>
    <dgm:cxn modelId="{95A89A86-2763-468C-AF87-FABAE9FF3ED5}" srcId="{CB3C15E8-3B28-4364-958A-ABF2B823B2E4}" destId="{E6DB2469-C8AC-43C5-A925-0693AADDC558}" srcOrd="2" destOrd="0" parTransId="{DD208F46-82C4-40BB-935F-8CE79126AF98}" sibTransId="{43D0ACBF-28B6-4CA7-BB4D-9BC2BBF2E0A4}"/>
    <dgm:cxn modelId="{87C20272-50B3-49A5-9B4B-FD5F81E194BA}" type="presOf" srcId="{A0DAD901-01D5-4A30-B998-0B2CEC7DADDD}" destId="{B6EAC47F-F823-488C-8EFF-7BDCC5EBB1FA}" srcOrd="0" destOrd="0" presId="urn:microsoft.com/office/officeart/2005/8/layout/hierarchy1"/>
    <dgm:cxn modelId="{FC314724-AF9D-4BE1-954B-040D4FB7E985}" srcId="{E6DB2469-C8AC-43C5-A925-0693AADDC558}" destId="{42D4B89F-D015-4919-9F8F-86B3E9FD34C1}" srcOrd="0" destOrd="0" parTransId="{21EDC3BF-543B-43FD-A23F-11C0F2403BB9}" sibTransId="{274F0BA7-7027-4F2C-A7C8-F92B0AAB48DF}"/>
    <dgm:cxn modelId="{82C4D0FB-F2EA-4F0B-9531-9EED62755361}" type="presOf" srcId="{54FA6D61-B271-4E09-AFFD-F62010AAB422}" destId="{D3E49035-B621-403F-BE34-7298F06E4689}" srcOrd="0" destOrd="0" presId="urn:microsoft.com/office/officeart/2005/8/layout/hierarchy1"/>
    <dgm:cxn modelId="{0DB76CDD-6605-4C88-A26F-913D299DF92D}" type="presOf" srcId="{155311D3-FAFF-4F17-8BC7-5A0B097EFA42}" destId="{2D0D0F6A-EA91-40F5-A4F3-8B53B1A118B2}" srcOrd="0" destOrd="0" presId="urn:microsoft.com/office/officeart/2005/8/layout/hierarchy1"/>
    <dgm:cxn modelId="{E284986C-809B-43DE-8E11-F7A7D96D587B}" type="presOf" srcId="{42D4B89F-D015-4919-9F8F-86B3E9FD34C1}" destId="{DD5F167E-DE81-425C-BB36-D54F2D76BF5A}" srcOrd="0" destOrd="0" presId="urn:microsoft.com/office/officeart/2005/8/layout/hierarchy1"/>
    <dgm:cxn modelId="{E297C224-D06C-4A69-A156-3B748A6A8C92}" type="presOf" srcId="{21EDC3BF-543B-43FD-A23F-11C0F2403BB9}" destId="{F3C02191-9534-4AFB-8192-763F30BF09B6}" srcOrd="0" destOrd="0" presId="urn:microsoft.com/office/officeart/2005/8/layout/hierarchy1"/>
    <dgm:cxn modelId="{8810E1BF-3420-4AC5-A569-ED79680EFD95}" type="presOf" srcId="{CB3C15E8-3B28-4364-958A-ABF2B823B2E4}" destId="{CAA123E0-12D0-4FD5-BF7D-7C1BF970FA2F}" srcOrd="0" destOrd="0" presId="urn:microsoft.com/office/officeart/2005/8/layout/hierarchy1"/>
    <dgm:cxn modelId="{7FC80822-658B-4AF6-97FD-830210186F71}" srcId="{27442A50-5C22-465C-BF0A-1F0ADACCF9D8}" destId="{96CCE60B-DE23-4879-9232-79B4D046ED6A}" srcOrd="0" destOrd="0" parTransId="{36CD4413-C2C9-486A-8077-2931E6404BC8}" sibTransId="{D80F5200-68AB-421D-9671-A39555AD9FD7}"/>
    <dgm:cxn modelId="{CB244BA5-62C1-4CAD-AD0F-971BAF1EF76C}" type="presOf" srcId="{96CCE60B-DE23-4879-9232-79B4D046ED6A}" destId="{AFACE6EB-F1C3-4C27-95EA-E98F96B0EA54}" srcOrd="0" destOrd="0" presId="urn:microsoft.com/office/officeart/2005/8/layout/hierarchy1"/>
    <dgm:cxn modelId="{46EE50E5-2538-4DCA-B445-E2A9CDEBBC33}" srcId="{155311D3-FAFF-4F17-8BC7-5A0B097EFA42}" destId="{F24EF694-4896-4895-8508-8CF222C42C62}" srcOrd="0" destOrd="0" parTransId="{766854EB-EED5-4F13-9861-CEEE99990278}" sibTransId="{910C7EC8-B049-4CE0-83AF-694588681C91}"/>
    <dgm:cxn modelId="{5061FD5F-02E7-4817-8CE4-E90FB03C2DEA}" type="presParOf" srcId="{26372BC1-D754-4575-A873-45C259832BA5}" destId="{F737B51C-D4AF-483B-BCB4-1954273839C5}" srcOrd="0" destOrd="0" presId="urn:microsoft.com/office/officeart/2005/8/layout/hierarchy1"/>
    <dgm:cxn modelId="{9552B687-26CA-4967-8795-DFAA66D89CE9}" type="presParOf" srcId="{F737B51C-D4AF-483B-BCB4-1954273839C5}" destId="{D2526FAD-F49A-4FB5-9455-54051645EFEA}" srcOrd="0" destOrd="0" presId="urn:microsoft.com/office/officeart/2005/8/layout/hierarchy1"/>
    <dgm:cxn modelId="{54052886-00F5-4339-9BD3-FDE30E7C4DF3}" type="presParOf" srcId="{D2526FAD-F49A-4FB5-9455-54051645EFEA}" destId="{10C0E46A-541E-44EF-A27A-1657F77416DF}" srcOrd="0" destOrd="0" presId="urn:microsoft.com/office/officeart/2005/8/layout/hierarchy1"/>
    <dgm:cxn modelId="{4D3B5461-BC21-4145-B35F-C15F7BECC84B}" type="presParOf" srcId="{D2526FAD-F49A-4FB5-9455-54051645EFEA}" destId="{CAA123E0-12D0-4FD5-BF7D-7C1BF970FA2F}" srcOrd="1" destOrd="0" presId="urn:microsoft.com/office/officeart/2005/8/layout/hierarchy1"/>
    <dgm:cxn modelId="{5B24D7AF-CE6A-463C-AB55-203B6D619AB9}" type="presParOf" srcId="{F737B51C-D4AF-483B-BCB4-1954273839C5}" destId="{454A19AF-16C4-43A5-AE35-F40ADE311204}" srcOrd="1" destOrd="0" presId="urn:microsoft.com/office/officeart/2005/8/layout/hierarchy1"/>
    <dgm:cxn modelId="{CC51CBEA-15FF-4EED-8D45-5F07057C5560}" type="presParOf" srcId="{454A19AF-16C4-43A5-AE35-F40ADE311204}" destId="{B6EAC47F-F823-488C-8EFF-7BDCC5EBB1FA}" srcOrd="0" destOrd="0" presId="urn:microsoft.com/office/officeart/2005/8/layout/hierarchy1"/>
    <dgm:cxn modelId="{913A27A9-4252-4FC5-B63B-36D9D181D2D7}" type="presParOf" srcId="{454A19AF-16C4-43A5-AE35-F40ADE311204}" destId="{F0D660DF-5B32-4332-86AB-A837C636745A}" srcOrd="1" destOrd="0" presId="urn:microsoft.com/office/officeart/2005/8/layout/hierarchy1"/>
    <dgm:cxn modelId="{BDE060B8-B8D2-41BB-96DC-153D8051262E}" type="presParOf" srcId="{F0D660DF-5B32-4332-86AB-A837C636745A}" destId="{28AFB39A-39F9-46B5-8248-3209BDA2EC0F}" srcOrd="0" destOrd="0" presId="urn:microsoft.com/office/officeart/2005/8/layout/hierarchy1"/>
    <dgm:cxn modelId="{1D56F85A-31E0-4BE7-91FE-65BFB575C4AF}" type="presParOf" srcId="{28AFB39A-39F9-46B5-8248-3209BDA2EC0F}" destId="{6A8270DF-4F75-4D40-927F-556E2E5FF315}" srcOrd="0" destOrd="0" presId="urn:microsoft.com/office/officeart/2005/8/layout/hierarchy1"/>
    <dgm:cxn modelId="{73EF58D8-1B1B-4A10-AAA3-856961386EAE}" type="presParOf" srcId="{28AFB39A-39F9-46B5-8248-3209BDA2EC0F}" destId="{3E456138-25B2-4F60-B288-2F961128B081}" srcOrd="1" destOrd="0" presId="urn:microsoft.com/office/officeart/2005/8/layout/hierarchy1"/>
    <dgm:cxn modelId="{2EC9D313-7DE1-4727-A33F-8BC258B952D8}" type="presParOf" srcId="{F0D660DF-5B32-4332-86AB-A837C636745A}" destId="{798BCE0E-7C37-4219-AE5F-24553EAA9A28}" srcOrd="1" destOrd="0" presId="urn:microsoft.com/office/officeart/2005/8/layout/hierarchy1"/>
    <dgm:cxn modelId="{2AA97C0F-F8C2-432B-9CDA-5FCACCA81C04}" type="presParOf" srcId="{798BCE0E-7C37-4219-AE5F-24553EAA9A28}" destId="{E39C5BD5-8086-40C4-B58F-74419955F717}" srcOrd="0" destOrd="0" presId="urn:microsoft.com/office/officeart/2005/8/layout/hierarchy1"/>
    <dgm:cxn modelId="{58922777-72C1-41E4-899E-6FF12549AADF}" type="presParOf" srcId="{798BCE0E-7C37-4219-AE5F-24553EAA9A28}" destId="{00A3F69E-6D46-4FE8-96C9-8B092C178382}" srcOrd="1" destOrd="0" presId="urn:microsoft.com/office/officeart/2005/8/layout/hierarchy1"/>
    <dgm:cxn modelId="{2E962F1D-BFFB-41DB-97FA-B2D943A1C19B}" type="presParOf" srcId="{00A3F69E-6D46-4FE8-96C9-8B092C178382}" destId="{9DE615DC-31D3-4110-ABB3-679CDDF9E216}" srcOrd="0" destOrd="0" presId="urn:microsoft.com/office/officeart/2005/8/layout/hierarchy1"/>
    <dgm:cxn modelId="{66A5CCFA-253B-43AA-9EBD-8467995D8A1A}" type="presParOf" srcId="{9DE615DC-31D3-4110-ABB3-679CDDF9E216}" destId="{49959EC1-A60E-4F52-AF7B-8E42AC3D3A5C}" srcOrd="0" destOrd="0" presId="urn:microsoft.com/office/officeart/2005/8/layout/hierarchy1"/>
    <dgm:cxn modelId="{B81D0473-1CC3-427A-89DE-EFC78E76CE8A}" type="presParOf" srcId="{9DE615DC-31D3-4110-ABB3-679CDDF9E216}" destId="{12725CBE-E810-43FD-8B34-C5C821D41593}" srcOrd="1" destOrd="0" presId="urn:microsoft.com/office/officeart/2005/8/layout/hierarchy1"/>
    <dgm:cxn modelId="{EB8D4D9B-2F27-4709-A17D-6F5F9AB7D792}" type="presParOf" srcId="{00A3F69E-6D46-4FE8-96C9-8B092C178382}" destId="{09735E2A-DA8F-4A46-9548-56DBC542DC18}" srcOrd="1" destOrd="0" presId="urn:microsoft.com/office/officeart/2005/8/layout/hierarchy1"/>
    <dgm:cxn modelId="{BDBA0288-02F3-4B4A-B7E6-FFFF19187DB5}" type="presParOf" srcId="{454A19AF-16C4-43A5-AE35-F40ADE311204}" destId="{D3E49035-B621-403F-BE34-7298F06E4689}" srcOrd="2" destOrd="0" presId="urn:microsoft.com/office/officeart/2005/8/layout/hierarchy1"/>
    <dgm:cxn modelId="{E4E4AE34-ABE1-4699-ADB7-EFBA971589BE}" type="presParOf" srcId="{454A19AF-16C4-43A5-AE35-F40ADE311204}" destId="{B82B8235-B5E4-431F-98D2-D8081C284B8F}" srcOrd="3" destOrd="0" presId="urn:microsoft.com/office/officeart/2005/8/layout/hierarchy1"/>
    <dgm:cxn modelId="{19D3C49A-D5AE-4D59-8EA0-AA5C8E2B548B}" type="presParOf" srcId="{B82B8235-B5E4-431F-98D2-D8081C284B8F}" destId="{91733877-3763-4F16-A3E4-6931E700D018}" srcOrd="0" destOrd="0" presId="urn:microsoft.com/office/officeart/2005/8/layout/hierarchy1"/>
    <dgm:cxn modelId="{2BE7ECB5-0081-4F74-AF21-178FAAB8AED1}" type="presParOf" srcId="{91733877-3763-4F16-A3E4-6931E700D018}" destId="{620B5D86-C53A-4C69-9E07-54C79D08AFCB}" srcOrd="0" destOrd="0" presId="urn:microsoft.com/office/officeart/2005/8/layout/hierarchy1"/>
    <dgm:cxn modelId="{D4DAC11C-0D7A-4856-BADB-373865E38447}" type="presParOf" srcId="{91733877-3763-4F16-A3E4-6931E700D018}" destId="{2D0D0F6A-EA91-40F5-A4F3-8B53B1A118B2}" srcOrd="1" destOrd="0" presId="urn:microsoft.com/office/officeart/2005/8/layout/hierarchy1"/>
    <dgm:cxn modelId="{E370CBB4-E4C4-4B7F-B51B-AE3578332814}" type="presParOf" srcId="{B82B8235-B5E4-431F-98D2-D8081C284B8F}" destId="{D75944AE-D85B-4CD5-B94C-02A6E3F6E4B8}" srcOrd="1" destOrd="0" presId="urn:microsoft.com/office/officeart/2005/8/layout/hierarchy1"/>
    <dgm:cxn modelId="{53088A4B-022F-42FC-80AA-B17FE6B7F770}" type="presParOf" srcId="{D75944AE-D85B-4CD5-B94C-02A6E3F6E4B8}" destId="{FE166241-5B79-4CB2-850E-FF72FE083AC8}" srcOrd="0" destOrd="0" presId="urn:microsoft.com/office/officeart/2005/8/layout/hierarchy1"/>
    <dgm:cxn modelId="{F56E93E5-F5CD-4F4F-91BC-6762015A45F1}" type="presParOf" srcId="{D75944AE-D85B-4CD5-B94C-02A6E3F6E4B8}" destId="{2779C423-8119-4E4B-92B4-0145AF99A230}" srcOrd="1" destOrd="0" presId="urn:microsoft.com/office/officeart/2005/8/layout/hierarchy1"/>
    <dgm:cxn modelId="{EF26B0D0-611F-45C2-8239-2ED082ED5A94}" type="presParOf" srcId="{2779C423-8119-4E4B-92B4-0145AF99A230}" destId="{43A453AD-E729-49BF-88FC-51503C47783D}" srcOrd="0" destOrd="0" presId="urn:microsoft.com/office/officeart/2005/8/layout/hierarchy1"/>
    <dgm:cxn modelId="{2534D515-F71C-40B1-938F-B13074E5FA39}" type="presParOf" srcId="{43A453AD-E729-49BF-88FC-51503C47783D}" destId="{6E6C143D-69F2-427E-81FA-7C0424DBAB1F}" srcOrd="0" destOrd="0" presId="urn:microsoft.com/office/officeart/2005/8/layout/hierarchy1"/>
    <dgm:cxn modelId="{52C55CED-1827-46F5-92F1-700FA85816E0}" type="presParOf" srcId="{43A453AD-E729-49BF-88FC-51503C47783D}" destId="{24A1ED87-7E34-49F0-B725-E22CC26E7CFD}" srcOrd="1" destOrd="0" presId="urn:microsoft.com/office/officeart/2005/8/layout/hierarchy1"/>
    <dgm:cxn modelId="{B95E7777-260E-40F2-8DF9-9545EF87F8BA}" type="presParOf" srcId="{2779C423-8119-4E4B-92B4-0145AF99A230}" destId="{DCACB760-7A20-4F6B-BB82-1ED78B56B3C5}" srcOrd="1" destOrd="0" presId="urn:microsoft.com/office/officeart/2005/8/layout/hierarchy1"/>
    <dgm:cxn modelId="{782FA8C1-19BF-4BE0-943A-EDBDCD9920F4}" type="presParOf" srcId="{454A19AF-16C4-43A5-AE35-F40ADE311204}" destId="{69B8CD99-B163-4738-BDD1-AF391D6D3F58}" srcOrd="4" destOrd="0" presId="urn:microsoft.com/office/officeart/2005/8/layout/hierarchy1"/>
    <dgm:cxn modelId="{C40E9006-D3E2-493C-98A9-70B35DDA3ABA}" type="presParOf" srcId="{454A19AF-16C4-43A5-AE35-F40ADE311204}" destId="{74E64781-1097-4982-AAEF-F776ABA79AAA}" srcOrd="5" destOrd="0" presId="urn:microsoft.com/office/officeart/2005/8/layout/hierarchy1"/>
    <dgm:cxn modelId="{6B548889-35A6-4489-A7EE-D9CA58C98CA6}" type="presParOf" srcId="{74E64781-1097-4982-AAEF-F776ABA79AAA}" destId="{B71AB3B7-2253-4687-A376-3A0185F644FC}" srcOrd="0" destOrd="0" presId="urn:microsoft.com/office/officeart/2005/8/layout/hierarchy1"/>
    <dgm:cxn modelId="{0FEC23F1-1697-410A-813B-2083EDC82FBC}" type="presParOf" srcId="{B71AB3B7-2253-4687-A376-3A0185F644FC}" destId="{66B1CF22-3EC9-475A-A609-BAA99FB0430E}" srcOrd="0" destOrd="0" presId="urn:microsoft.com/office/officeart/2005/8/layout/hierarchy1"/>
    <dgm:cxn modelId="{F9332912-9449-4DC2-84CE-FF19E3540CA3}" type="presParOf" srcId="{B71AB3B7-2253-4687-A376-3A0185F644FC}" destId="{B1A48070-9961-4201-97B9-8496B33ADB99}" srcOrd="1" destOrd="0" presId="urn:microsoft.com/office/officeart/2005/8/layout/hierarchy1"/>
    <dgm:cxn modelId="{033AF391-BBEF-4739-8BAA-366074A3F336}" type="presParOf" srcId="{74E64781-1097-4982-AAEF-F776ABA79AAA}" destId="{7605DF80-7B40-4A69-AEDA-8B712759651B}" srcOrd="1" destOrd="0" presId="urn:microsoft.com/office/officeart/2005/8/layout/hierarchy1"/>
    <dgm:cxn modelId="{933BD0F9-288B-4EF2-9246-48A06FE26D18}" type="presParOf" srcId="{7605DF80-7B40-4A69-AEDA-8B712759651B}" destId="{F3C02191-9534-4AFB-8192-763F30BF09B6}" srcOrd="0" destOrd="0" presId="urn:microsoft.com/office/officeart/2005/8/layout/hierarchy1"/>
    <dgm:cxn modelId="{281A23D4-ED52-40A4-B2B7-6259E7412C63}" type="presParOf" srcId="{7605DF80-7B40-4A69-AEDA-8B712759651B}" destId="{276DBFD3-9C33-48D1-B7A8-6E3372FA66AF}" srcOrd="1" destOrd="0" presId="urn:microsoft.com/office/officeart/2005/8/layout/hierarchy1"/>
    <dgm:cxn modelId="{4F740D85-38DD-4341-93CC-E5EDCF71AAF2}" type="presParOf" srcId="{276DBFD3-9C33-48D1-B7A8-6E3372FA66AF}" destId="{C85F0BFC-2FB6-400E-A0A3-CC7C65E9B424}" srcOrd="0" destOrd="0" presId="urn:microsoft.com/office/officeart/2005/8/layout/hierarchy1"/>
    <dgm:cxn modelId="{CAA81EC8-ADE2-4BC3-AD95-9BE7BE0723D5}" type="presParOf" srcId="{C85F0BFC-2FB6-400E-A0A3-CC7C65E9B424}" destId="{CF72E1E5-64F3-4BF6-AFA0-66ED4CAB64B3}" srcOrd="0" destOrd="0" presId="urn:microsoft.com/office/officeart/2005/8/layout/hierarchy1"/>
    <dgm:cxn modelId="{CB5C4D0C-EDCD-44A4-A07A-91B29140B30B}" type="presParOf" srcId="{C85F0BFC-2FB6-400E-A0A3-CC7C65E9B424}" destId="{DD5F167E-DE81-425C-BB36-D54F2D76BF5A}" srcOrd="1" destOrd="0" presId="urn:microsoft.com/office/officeart/2005/8/layout/hierarchy1"/>
    <dgm:cxn modelId="{7497CB66-49D3-45A2-B100-66C5C1131C02}" type="presParOf" srcId="{276DBFD3-9C33-48D1-B7A8-6E3372FA66AF}" destId="{B3A78029-74EF-43A6-B4C3-1E1AF661B8A0}" srcOrd="1" destOrd="0" presId="urn:microsoft.com/office/officeart/2005/8/layout/hierarchy1"/>
    <dgm:cxn modelId="{3C155FCC-F071-43E7-BE46-E7C0D30DBE22}" type="presParOf" srcId="{454A19AF-16C4-43A5-AE35-F40ADE311204}" destId="{FE1C4AB0-0D5B-4DDE-9F46-7B6077387DAD}" srcOrd="6" destOrd="0" presId="urn:microsoft.com/office/officeart/2005/8/layout/hierarchy1"/>
    <dgm:cxn modelId="{EF21CA44-9045-41CF-951E-601E2BFC0744}" type="presParOf" srcId="{454A19AF-16C4-43A5-AE35-F40ADE311204}" destId="{49CB0E6E-AC1E-490F-9CDF-D615227BF028}" srcOrd="7" destOrd="0" presId="urn:microsoft.com/office/officeart/2005/8/layout/hierarchy1"/>
    <dgm:cxn modelId="{96B924C1-C861-4C65-ABD0-8849138F4752}" type="presParOf" srcId="{49CB0E6E-AC1E-490F-9CDF-D615227BF028}" destId="{50D508B5-B7B4-4DC9-8DE0-5366CEA00E6C}" srcOrd="0" destOrd="0" presId="urn:microsoft.com/office/officeart/2005/8/layout/hierarchy1"/>
    <dgm:cxn modelId="{B0AC9931-449F-4CD7-A1CE-F80229ED1C97}" type="presParOf" srcId="{50D508B5-B7B4-4DC9-8DE0-5366CEA00E6C}" destId="{68C45CD1-733F-40A6-AF61-E8612FDBA1DB}" srcOrd="0" destOrd="0" presId="urn:microsoft.com/office/officeart/2005/8/layout/hierarchy1"/>
    <dgm:cxn modelId="{E1ED7E1F-2DED-4D1D-B35C-24DDA7D78BBD}" type="presParOf" srcId="{50D508B5-B7B4-4DC9-8DE0-5366CEA00E6C}" destId="{1CB6F768-A59F-4D43-AA0D-92B2B820CEF2}" srcOrd="1" destOrd="0" presId="urn:microsoft.com/office/officeart/2005/8/layout/hierarchy1"/>
    <dgm:cxn modelId="{2EEC8A76-0E30-41AC-9145-55C41D599C18}" type="presParOf" srcId="{49CB0E6E-AC1E-490F-9CDF-D615227BF028}" destId="{B0EE4DE7-03BF-4A75-BDF7-590E5DC94BDA}" srcOrd="1" destOrd="0" presId="urn:microsoft.com/office/officeart/2005/8/layout/hierarchy1"/>
    <dgm:cxn modelId="{2F3AA8B1-FE68-4091-81E3-E42D5474A615}" type="presParOf" srcId="{B0EE4DE7-03BF-4A75-BDF7-590E5DC94BDA}" destId="{F8806ADF-AF54-47E0-A5D0-7A9E72A630DA}" srcOrd="0" destOrd="0" presId="urn:microsoft.com/office/officeart/2005/8/layout/hierarchy1"/>
    <dgm:cxn modelId="{3DC6E02B-9EC9-41D8-AC06-8F2834E99B66}" type="presParOf" srcId="{B0EE4DE7-03BF-4A75-BDF7-590E5DC94BDA}" destId="{B5FFB156-57EB-4EF3-8AE6-B905530204E8}" srcOrd="1" destOrd="0" presId="urn:microsoft.com/office/officeart/2005/8/layout/hierarchy1"/>
    <dgm:cxn modelId="{096C65E4-80BE-4890-818D-852F3BE01970}" type="presParOf" srcId="{B5FFB156-57EB-4EF3-8AE6-B905530204E8}" destId="{38511FA1-3576-401D-959E-9EB314376F52}" srcOrd="0" destOrd="0" presId="urn:microsoft.com/office/officeart/2005/8/layout/hierarchy1"/>
    <dgm:cxn modelId="{9BAAA2BB-42B9-40C5-A198-5DA70825D8AB}" type="presParOf" srcId="{38511FA1-3576-401D-959E-9EB314376F52}" destId="{471A49AC-D2BB-414C-B3E7-24DE727B8FFC}" srcOrd="0" destOrd="0" presId="urn:microsoft.com/office/officeart/2005/8/layout/hierarchy1"/>
    <dgm:cxn modelId="{D72EB6DE-CAD1-49EB-937E-9245CC8FB01B}" type="presParOf" srcId="{38511FA1-3576-401D-959E-9EB314376F52}" destId="{AFACE6EB-F1C3-4C27-95EA-E98F96B0EA54}" srcOrd="1" destOrd="0" presId="urn:microsoft.com/office/officeart/2005/8/layout/hierarchy1"/>
    <dgm:cxn modelId="{B6BC3D7C-92FA-4F7D-B05D-22E3DF4B989B}" type="presParOf" srcId="{B5FFB156-57EB-4EF3-8AE6-B905530204E8}" destId="{0543459F-1338-401D-B830-B1673796D1A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83E92C-D72D-49E1-B211-C26F2D644E8D}" type="doc">
      <dgm:prSet loTypeId="urn:microsoft.com/office/officeart/2005/8/layout/vList4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D15BE53-8654-449D-B5A4-5113DAAC6A24}">
      <dgm:prSet phldrT="[Текст]"/>
      <dgm:spPr>
        <a:solidFill>
          <a:srgbClr val="C00000"/>
        </a:solidFill>
      </dgm:spPr>
      <dgm:t>
        <a:bodyPr/>
        <a:lstStyle/>
        <a:p>
          <a:pPr algn="ctr"/>
          <a:r>
            <a:rPr lang="ru-RU" b="1" dirty="0" smtClean="0"/>
            <a:t>По возможности скорее возьмите себя в руки, успокойтесь и не паникуйте.</a:t>
          </a:r>
          <a:endParaRPr lang="ru-RU" b="1" dirty="0"/>
        </a:p>
      </dgm:t>
    </dgm:pt>
    <dgm:pt modelId="{E3F871D3-7888-4803-BC1E-9AFAD0C93A68}" type="parTrans" cxnId="{39EF04C0-83FE-48CA-9C76-8E5F31D1D3D9}">
      <dgm:prSet/>
      <dgm:spPr/>
      <dgm:t>
        <a:bodyPr/>
        <a:lstStyle/>
        <a:p>
          <a:endParaRPr lang="ru-RU"/>
        </a:p>
      </dgm:t>
    </dgm:pt>
    <dgm:pt modelId="{0787990E-ED99-4D55-A581-3838C664DE78}" type="sibTrans" cxnId="{39EF04C0-83FE-48CA-9C76-8E5F31D1D3D9}">
      <dgm:prSet/>
      <dgm:spPr/>
      <dgm:t>
        <a:bodyPr/>
        <a:lstStyle/>
        <a:p>
          <a:endParaRPr lang="ru-RU"/>
        </a:p>
      </dgm:t>
    </dgm:pt>
    <dgm:pt modelId="{D1EE09C9-14F3-4C75-96F5-4E843B765BA3}">
      <dgm:prSet phldrT="[Текст]"/>
      <dgm:spPr>
        <a:solidFill>
          <a:srgbClr val="C00000"/>
        </a:solidFill>
      </dgm:spPr>
      <dgm:t>
        <a:bodyPr/>
        <a:lstStyle/>
        <a:p>
          <a:pPr algn="ctr"/>
          <a:r>
            <a:rPr lang="ru-RU" b="1" dirty="0" smtClean="0"/>
            <a:t>Подготовьтесь физически, морально и эмоционально к возможному трудному испытанию.</a:t>
          </a:r>
          <a:br>
            <a:rPr lang="ru-RU" b="1" dirty="0" smtClean="0"/>
          </a:br>
          <a:endParaRPr lang="ru-RU" b="1" dirty="0"/>
        </a:p>
      </dgm:t>
    </dgm:pt>
    <dgm:pt modelId="{96BCAFE8-0344-46F5-B2AE-D7BB439E527A}" type="parTrans" cxnId="{59682EC8-56C9-49D6-9CE8-15CA5805AAE3}">
      <dgm:prSet/>
      <dgm:spPr/>
      <dgm:t>
        <a:bodyPr/>
        <a:lstStyle/>
        <a:p>
          <a:endParaRPr lang="ru-RU"/>
        </a:p>
      </dgm:t>
    </dgm:pt>
    <dgm:pt modelId="{5794336D-32C4-4D07-82F8-C3F36B110739}" type="sibTrans" cxnId="{59682EC8-56C9-49D6-9CE8-15CA5805AAE3}">
      <dgm:prSet/>
      <dgm:spPr/>
      <dgm:t>
        <a:bodyPr/>
        <a:lstStyle/>
        <a:p>
          <a:endParaRPr lang="ru-RU"/>
        </a:p>
      </dgm:t>
    </dgm:pt>
    <dgm:pt modelId="{A3313568-D764-43BC-8D95-203D1C3845FB}">
      <dgm:prSet phldrT="[Текст]"/>
      <dgm:spPr>
        <a:solidFill>
          <a:srgbClr val="C00000"/>
        </a:solidFill>
      </dgm:spPr>
      <dgm:t>
        <a:bodyPr/>
        <a:lstStyle/>
        <a:p>
          <a:pPr algn="ctr"/>
          <a:r>
            <a:rPr lang="ru-RU" b="1" dirty="0" smtClean="0"/>
            <a:t>Говорите спокойным голосом. Избегайте вызывающего, враждебного тона.</a:t>
          </a:r>
          <a:endParaRPr lang="ru-RU" b="1" dirty="0"/>
        </a:p>
      </dgm:t>
    </dgm:pt>
    <dgm:pt modelId="{AB5E4CF3-D18A-4830-87AE-745D5318C15C}" type="parTrans" cxnId="{170B7CB8-D45C-4B6F-AF91-BC01D09A065F}">
      <dgm:prSet/>
      <dgm:spPr/>
      <dgm:t>
        <a:bodyPr/>
        <a:lstStyle/>
        <a:p>
          <a:endParaRPr lang="ru-RU"/>
        </a:p>
      </dgm:t>
    </dgm:pt>
    <dgm:pt modelId="{6666FBEC-D3EE-4F0E-872A-D64F0B4EB789}" type="sibTrans" cxnId="{170B7CB8-D45C-4B6F-AF91-BC01D09A065F}">
      <dgm:prSet/>
      <dgm:spPr/>
      <dgm:t>
        <a:bodyPr/>
        <a:lstStyle/>
        <a:p>
          <a:endParaRPr lang="ru-RU"/>
        </a:p>
      </dgm:t>
    </dgm:pt>
    <dgm:pt modelId="{35344B3D-C780-4D27-8836-D78938732EED}">
      <dgm:prSet/>
      <dgm:spPr>
        <a:solidFill>
          <a:srgbClr val="C00000"/>
        </a:solidFill>
      </dgm:spPr>
      <dgm:t>
        <a:bodyPr/>
        <a:lstStyle/>
        <a:p>
          <a:pPr algn="ctr"/>
          <a:r>
            <a:rPr lang="ru-RU" b="1" dirty="0" smtClean="0"/>
            <a:t>Переносите лишения, оскорбления и унижения, не смотрите в глаза преступникам, не ведите себя вызывающе.</a:t>
          </a:r>
          <a:br>
            <a:rPr lang="ru-RU" b="1" dirty="0" smtClean="0"/>
          </a:br>
          <a:endParaRPr lang="ru-RU" b="1" dirty="0"/>
        </a:p>
      </dgm:t>
    </dgm:pt>
    <dgm:pt modelId="{5C7E84DE-390A-4AD2-9FD1-582BA59E7104}" type="parTrans" cxnId="{7F977984-A3A4-45DB-BB66-9C0A56782A08}">
      <dgm:prSet/>
      <dgm:spPr/>
      <dgm:t>
        <a:bodyPr/>
        <a:lstStyle/>
        <a:p>
          <a:endParaRPr lang="ru-RU"/>
        </a:p>
      </dgm:t>
    </dgm:pt>
    <dgm:pt modelId="{84D9FCD7-6BF2-49CA-A94E-9424F749FD9B}" type="sibTrans" cxnId="{7F977984-A3A4-45DB-BB66-9C0A56782A08}">
      <dgm:prSet/>
      <dgm:spPr/>
      <dgm:t>
        <a:bodyPr/>
        <a:lstStyle/>
        <a:p>
          <a:endParaRPr lang="ru-RU"/>
        </a:p>
      </dgm:t>
    </dgm:pt>
    <dgm:pt modelId="{2DFCE919-DA67-4249-9C5B-549BD88C1535}">
      <dgm:prSet/>
      <dgm:spPr>
        <a:solidFill>
          <a:srgbClr val="C00000"/>
        </a:solidFill>
      </dgm:spPr>
      <dgm:t>
        <a:bodyPr/>
        <a:lstStyle/>
        <a:p>
          <a:pPr algn="ctr"/>
          <a:r>
            <a:rPr lang="ru-RU" b="1" dirty="0" smtClean="0"/>
            <a:t>Для поддержания сил ешьте все, что вам дают, даже если пища вам не нравится.</a:t>
          </a:r>
          <a:br>
            <a:rPr lang="ru-RU" b="1" dirty="0" smtClean="0"/>
          </a:br>
          <a:endParaRPr lang="ru-RU" b="1" dirty="0"/>
        </a:p>
      </dgm:t>
    </dgm:pt>
    <dgm:pt modelId="{637FFCFE-0C8E-4BA0-A4BD-CD1B256BDE6C}" type="parTrans" cxnId="{BB4D75CD-0DA1-41C6-A6B3-8DFD64788CB4}">
      <dgm:prSet/>
      <dgm:spPr/>
      <dgm:t>
        <a:bodyPr/>
        <a:lstStyle/>
        <a:p>
          <a:endParaRPr lang="ru-RU"/>
        </a:p>
      </dgm:t>
    </dgm:pt>
    <dgm:pt modelId="{9317B1D0-295E-4D06-B4DD-54F64C37A4F1}" type="sibTrans" cxnId="{BB4D75CD-0DA1-41C6-A6B3-8DFD64788CB4}">
      <dgm:prSet/>
      <dgm:spPr/>
      <dgm:t>
        <a:bodyPr/>
        <a:lstStyle/>
        <a:p>
          <a:endParaRPr lang="ru-RU"/>
        </a:p>
      </dgm:t>
    </dgm:pt>
    <dgm:pt modelId="{3548DE89-CAFF-4DF5-A7D9-B17D594061B5}">
      <dgm:prSet/>
      <dgm:spPr>
        <a:solidFill>
          <a:srgbClr val="C00000"/>
        </a:solidFill>
      </dgm:spPr>
      <dgm:t>
        <a:bodyPr/>
        <a:lstStyle/>
        <a:p>
          <a:pPr algn="ctr"/>
          <a:r>
            <a:rPr lang="ru-RU" b="1" dirty="0" smtClean="0"/>
            <a:t>На совершение любых действий (сесть, встать, попить, сходить в туалет) спрашивайте разрешение.</a:t>
          </a:r>
          <a:br>
            <a:rPr lang="ru-RU" b="1" dirty="0" smtClean="0"/>
          </a:br>
          <a:endParaRPr lang="ru-RU" b="1" dirty="0"/>
        </a:p>
      </dgm:t>
    </dgm:pt>
    <dgm:pt modelId="{0E2418DF-D6C9-4D47-BF01-EDFDC768A8C1}" type="parTrans" cxnId="{60640164-5368-426F-B5C4-29A084F6EB40}">
      <dgm:prSet/>
      <dgm:spPr/>
      <dgm:t>
        <a:bodyPr/>
        <a:lstStyle/>
        <a:p>
          <a:endParaRPr lang="ru-RU"/>
        </a:p>
      </dgm:t>
    </dgm:pt>
    <dgm:pt modelId="{3ED7709C-196C-4667-81D2-CB6F76014767}" type="sibTrans" cxnId="{60640164-5368-426F-B5C4-29A084F6EB40}">
      <dgm:prSet/>
      <dgm:spPr/>
      <dgm:t>
        <a:bodyPr/>
        <a:lstStyle/>
        <a:p>
          <a:endParaRPr lang="ru-RU"/>
        </a:p>
      </dgm:t>
    </dgm:pt>
    <dgm:pt modelId="{34CF224B-7520-48A4-90AC-8469FFC5473A}" type="pres">
      <dgm:prSet presAssocID="{4383E92C-D72D-49E1-B211-C26F2D644E8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693D20F-5ADC-40B5-9A47-3AA82CA6279C}" type="pres">
      <dgm:prSet presAssocID="{0D15BE53-8654-449D-B5A4-5113DAAC6A24}" presName="comp" presStyleCnt="0"/>
      <dgm:spPr/>
    </dgm:pt>
    <dgm:pt modelId="{4C1092CC-489B-4BB3-8B3C-B426ACF10A50}" type="pres">
      <dgm:prSet presAssocID="{0D15BE53-8654-449D-B5A4-5113DAAC6A24}" presName="box" presStyleLbl="node1" presStyleIdx="0" presStyleCnt="6" custLinFactNeighborX="2751" custLinFactNeighborY="-66797"/>
      <dgm:spPr/>
      <dgm:t>
        <a:bodyPr/>
        <a:lstStyle/>
        <a:p>
          <a:endParaRPr lang="ru-RU"/>
        </a:p>
      </dgm:t>
    </dgm:pt>
    <dgm:pt modelId="{474CD664-DD36-448F-86DF-D6049467B939}" type="pres">
      <dgm:prSet presAssocID="{0D15BE53-8654-449D-B5A4-5113DAAC6A24}" presName="img" presStyleLbl="fgImgPlace1" presStyleIdx="0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1E3E123-D8E5-4E69-99C9-9919F7C3A38C}" type="pres">
      <dgm:prSet presAssocID="{0D15BE53-8654-449D-B5A4-5113DAAC6A24}" presName="text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74164F-A762-44BB-B2EC-9EB9DCAB1DD1}" type="pres">
      <dgm:prSet presAssocID="{0787990E-ED99-4D55-A581-3838C664DE78}" presName="spacer" presStyleCnt="0"/>
      <dgm:spPr/>
    </dgm:pt>
    <dgm:pt modelId="{8A15384C-C76B-4813-9996-C09C452FFF5E}" type="pres">
      <dgm:prSet presAssocID="{D1EE09C9-14F3-4C75-96F5-4E843B765BA3}" presName="comp" presStyleCnt="0"/>
      <dgm:spPr/>
    </dgm:pt>
    <dgm:pt modelId="{C6EA8FDD-F6AF-4B4E-A576-41E40BC70145}" type="pres">
      <dgm:prSet presAssocID="{D1EE09C9-14F3-4C75-96F5-4E843B765BA3}" presName="box" presStyleLbl="node1" presStyleIdx="1" presStyleCnt="6"/>
      <dgm:spPr/>
      <dgm:t>
        <a:bodyPr/>
        <a:lstStyle/>
        <a:p>
          <a:endParaRPr lang="ru-RU"/>
        </a:p>
      </dgm:t>
    </dgm:pt>
    <dgm:pt modelId="{DC7F5D8F-1601-4A80-95A4-A8D5896D451A}" type="pres">
      <dgm:prSet presAssocID="{D1EE09C9-14F3-4C75-96F5-4E843B765BA3}" presName="img" presStyleLbl="fgImgPlace1" presStyleIdx="1" presStyleCnt="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A07B334-1A3F-4A0B-A61D-39BAD5030EB5}" type="pres">
      <dgm:prSet presAssocID="{D1EE09C9-14F3-4C75-96F5-4E843B765BA3}" presName="text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17CACD-3A25-428F-9FC1-ED0B8ACF0BC4}" type="pres">
      <dgm:prSet presAssocID="{5794336D-32C4-4D07-82F8-C3F36B110739}" presName="spacer" presStyleCnt="0"/>
      <dgm:spPr/>
    </dgm:pt>
    <dgm:pt modelId="{2AC4920C-9329-4B24-9EF3-683C4BA26636}" type="pres">
      <dgm:prSet presAssocID="{A3313568-D764-43BC-8D95-203D1C3845FB}" presName="comp" presStyleCnt="0"/>
      <dgm:spPr/>
    </dgm:pt>
    <dgm:pt modelId="{3E56F97D-45F4-4323-8669-4A92BDEBDD23}" type="pres">
      <dgm:prSet presAssocID="{A3313568-D764-43BC-8D95-203D1C3845FB}" presName="box" presStyleLbl="node1" presStyleIdx="2" presStyleCnt="6"/>
      <dgm:spPr/>
      <dgm:t>
        <a:bodyPr/>
        <a:lstStyle/>
        <a:p>
          <a:endParaRPr lang="ru-RU"/>
        </a:p>
      </dgm:t>
    </dgm:pt>
    <dgm:pt modelId="{74822F91-78A5-4E51-8E7A-B98C075A356D}" type="pres">
      <dgm:prSet presAssocID="{A3313568-D764-43BC-8D95-203D1C3845FB}" presName="img" presStyleLbl="fgImgPlace1" presStyleIdx="2" presStyleCnt="6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7CF7123-7C15-4EF1-9FF6-A140CCE45DE9}" type="pres">
      <dgm:prSet presAssocID="{A3313568-D764-43BC-8D95-203D1C3845FB}" presName="text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C364DA-B80C-4C6B-BDA7-C961A7055F1E}" type="pres">
      <dgm:prSet presAssocID="{6666FBEC-D3EE-4F0E-872A-D64F0B4EB789}" presName="spacer" presStyleCnt="0"/>
      <dgm:spPr/>
    </dgm:pt>
    <dgm:pt modelId="{CC015473-AAF0-43B0-9F4F-7E80DA96B780}" type="pres">
      <dgm:prSet presAssocID="{35344B3D-C780-4D27-8836-D78938732EED}" presName="comp" presStyleCnt="0"/>
      <dgm:spPr/>
    </dgm:pt>
    <dgm:pt modelId="{4FA5F48D-D01B-446D-8458-7E1ED42F1A41}" type="pres">
      <dgm:prSet presAssocID="{35344B3D-C780-4D27-8836-D78938732EED}" presName="box" presStyleLbl="node1" presStyleIdx="3" presStyleCnt="6"/>
      <dgm:spPr/>
      <dgm:t>
        <a:bodyPr/>
        <a:lstStyle/>
        <a:p>
          <a:endParaRPr lang="ru-RU"/>
        </a:p>
      </dgm:t>
    </dgm:pt>
    <dgm:pt modelId="{E1E418A0-A5B8-4B3F-B37E-A056DDF68648}" type="pres">
      <dgm:prSet presAssocID="{35344B3D-C780-4D27-8836-D78938732EED}" presName="img" presStyleLbl="fgImgPlace1" presStyleIdx="3" presStyleCnt="6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3F90641-D7DF-486C-88BC-F0CBB4AC352A}" type="pres">
      <dgm:prSet presAssocID="{35344B3D-C780-4D27-8836-D78938732EED}" presName="text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3289B6-4EFA-4022-BFD2-7028BEB1CD3E}" type="pres">
      <dgm:prSet presAssocID="{84D9FCD7-6BF2-49CA-A94E-9424F749FD9B}" presName="spacer" presStyleCnt="0"/>
      <dgm:spPr/>
    </dgm:pt>
    <dgm:pt modelId="{2ABCA3E1-972A-4CF9-B060-9E1B8DDE7E6E}" type="pres">
      <dgm:prSet presAssocID="{2DFCE919-DA67-4249-9C5B-549BD88C1535}" presName="comp" presStyleCnt="0"/>
      <dgm:spPr/>
    </dgm:pt>
    <dgm:pt modelId="{C0590340-3072-4AED-8742-EE1CB95D63B0}" type="pres">
      <dgm:prSet presAssocID="{2DFCE919-DA67-4249-9C5B-549BD88C1535}" presName="box" presStyleLbl="node1" presStyleIdx="4" presStyleCnt="6"/>
      <dgm:spPr/>
      <dgm:t>
        <a:bodyPr/>
        <a:lstStyle/>
        <a:p>
          <a:endParaRPr lang="ru-RU"/>
        </a:p>
      </dgm:t>
    </dgm:pt>
    <dgm:pt modelId="{5DC78C5E-4CAD-4B82-8C30-7662625732AF}" type="pres">
      <dgm:prSet presAssocID="{2DFCE919-DA67-4249-9C5B-549BD88C1535}" presName="img" presStyleLbl="fgImgPlace1" presStyleIdx="4" presStyleCnt="6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94783AB-1CD3-447B-9771-5B7FCB0CF34B}" type="pres">
      <dgm:prSet presAssocID="{2DFCE919-DA67-4249-9C5B-549BD88C1535}" presName="text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5AC9A0-1CFE-48F0-84B2-839B59A7DC0E}" type="pres">
      <dgm:prSet presAssocID="{9317B1D0-295E-4D06-B4DD-54F64C37A4F1}" presName="spacer" presStyleCnt="0"/>
      <dgm:spPr/>
    </dgm:pt>
    <dgm:pt modelId="{ED26B7BF-164D-46F4-BC9E-57262575FB8F}" type="pres">
      <dgm:prSet presAssocID="{3548DE89-CAFF-4DF5-A7D9-B17D594061B5}" presName="comp" presStyleCnt="0"/>
      <dgm:spPr/>
    </dgm:pt>
    <dgm:pt modelId="{65074C0A-1C19-4379-A922-D3C44D21B600}" type="pres">
      <dgm:prSet presAssocID="{3548DE89-CAFF-4DF5-A7D9-B17D594061B5}" presName="box" presStyleLbl="node1" presStyleIdx="5" presStyleCnt="6" custLinFactNeighborY="1400"/>
      <dgm:spPr/>
      <dgm:t>
        <a:bodyPr/>
        <a:lstStyle/>
        <a:p>
          <a:endParaRPr lang="ru-RU"/>
        </a:p>
      </dgm:t>
    </dgm:pt>
    <dgm:pt modelId="{6ADAE977-9B3D-4749-8F39-8CF29F51C038}" type="pres">
      <dgm:prSet presAssocID="{3548DE89-CAFF-4DF5-A7D9-B17D594061B5}" presName="img" presStyleLbl="fgImgPlace1" presStyleIdx="5" presStyleCnt="6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B0C87A3-E654-4CDE-B1D7-B69C1BD49227}" type="pres">
      <dgm:prSet presAssocID="{3548DE89-CAFF-4DF5-A7D9-B17D594061B5}" presName="text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DE504A-4905-4C64-9C7A-364F748E8E3F}" type="presOf" srcId="{A3313568-D764-43BC-8D95-203D1C3845FB}" destId="{07CF7123-7C15-4EF1-9FF6-A140CCE45DE9}" srcOrd="1" destOrd="0" presId="urn:microsoft.com/office/officeart/2005/8/layout/vList4#1"/>
    <dgm:cxn modelId="{0C4ABD32-971E-467F-A6FC-E8F8ADB70E95}" type="presOf" srcId="{35344B3D-C780-4D27-8836-D78938732EED}" destId="{63F90641-D7DF-486C-88BC-F0CBB4AC352A}" srcOrd="1" destOrd="0" presId="urn:microsoft.com/office/officeart/2005/8/layout/vList4#1"/>
    <dgm:cxn modelId="{D8D8AA2E-49AC-4409-8FFF-1153651C8558}" type="presOf" srcId="{2DFCE919-DA67-4249-9C5B-549BD88C1535}" destId="{894783AB-1CD3-447B-9771-5B7FCB0CF34B}" srcOrd="1" destOrd="0" presId="urn:microsoft.com/office/officeart/2005/8/layout/vList4#1"/>
    <dgm:cxn modelId="{A933DFCF-973D-47C1-9975-D89F3686F8D1}" type="presOf" srcId="{A3313568-D764-43BC-8D95-203D1C3845FB}" destId="{3E56F97D-45F4-4323-8669-4A92BDEBDD23}" srcOrd="0" destOrd="0" presId="urn:microsoft.com/office/officeart/2005/8/layout/vList4#1"/>
    <dgm:cxn modelId="{F86CECE0-8BAA-4343-97B4-B15745F74D17}" type="presOf" srcId="{0D15BE53-8654-449D-B5A4-5113DAAC6A24}" destId="{4C1092CC-489B-4BB3-8B3C-B426ACF10A50}" srcOrd="0" destOrd="0" presId="urn:microsoft.com/office/officeart/2005/8/layout/vList4#1"/>
    <dgm:cxn modelId="{7F977984-A3A4-45DB-BB66-9C0A56782A08}" srcId="{4383E92C-D72D-49E1-B211-C26F2D644E8D}" destId="{35344B3D-C780-4D27-8836-D78938732EED}" srcOrd="3" destOrd="0" parTransId="{5C7E84DE-390A-4AD2-9FD1-582BA59E7104}" sibTransId="{84D9FCD7-6BF2-49CA-A94E-9424F749FD9B}"/>
    <dgm:cxn modelId="{87879C85-E231-445E-95A3-CB42983889DC}" type="presOf" srcId="{D1EE09C9-14F3-4C75-96F5-4E843B765BA3}" destId="{0A07B334-1A3F-4A0B-A61D-39BAD5030EB5}" srcOrd="1" destOrd="0" presId="urn:microsoft.com/office/officeart/2005/8/layout/vList4#1"/>
    <dgm:cxn modelId="{47E81111-3931-4CBB-A991-1EDA8C59CC14}" type="presOf" srcId="{4383E92C-D72D-49E1-B211-C26F2D644E8D}" destId="{34CF224B-7520-48A4-90AC-8469FFC5473A}" srcOrd="0" destOrd="0" presId="urn:microsoft.com/office/officeart/2005/8/layout/vList4#1"/>
    <dgm:cxn modelId="{CE2640BF-D75D-4711-B49D-B86822AF5242}" type="presOf" srcId="{2DFCE919-DA67-4249-9C5B-549BD88C1535}" destId="{C0590340-3072-4AED-8742-EE1CB95D63B0}" srcOrd="0" destOrd="0" presId="urn:microsoft.com/office/officeart/2005/8/layout/vList4#1"/>
    <dgm:cxn modelId="{66707710-4630-4C76-A347-D6123C4572B9}" type="presOf" srcId="{3548DE89-CAFF-4DF5-A7D9-B17D594061B5}" destId="{65074C0A-1C19-4379-A922-D3C44D21B600}" srcOrd="0" destOrd="0" presId="urn:microsoft.com/office/officeart/2005/8/layout/vList4#1"/>
    <dgm:cxn modelId="{607F9BC3-65C3-4920-9137-0FE366C7D34D}" type="presOf" srcId="{3548DE89-CAFF-4DF5-A7D9-B17D594061B5}" destId="{1B0C87A3-E654-4CDE-B1D7-B69C1BD49227}" srcOrd="1" destOrd="0" presId="urn:microsoft.com/office/officeart/2005/8/layout/vList4#1"/>
    <dgm:cxn modelId="{BF07FE22-4FAB-4D96-86DC-870517E29699}" type="presOf" srcId="{35344B3D-C780-4D27-8836-D78938732EED}" destId="{4FA5F48D-D01B-446D-8458-7E1ED42F1A41}" srcOrd="0" destOrd="0" presId="urn:microsoft.com/office/officeart/2005/8/layout/vList4#1"/>
    <dgm:cxn modelId="{AD7EBBC4-8FEC-4424-A7A5-4A0B58099F82}" type="presOf" srcId="{0D15BE53-8654-449D-B5A4-5113DAAC6A24}" destId="{81E3E123-D8E5-4E69-99C9-9919F7C3A38C}" srcOrd="1" destOrd="0" presId="urn:microsoft.com/office/officeart/2005/8/layout/vList4#1"/>
    <dgm:cxn modelId="{60640164-5368-426F-B5C4-29A084F6EB40}" srcId="{4383E92C-D72D-49E1-B211-C26F2D644E8D}" destId="{3548DE89-CAFF-4DF5-A7D9-B17D594061B5}" srcOrd="5" destOrd="0" parTransId="{0E2418DF-D6C9-4D47-BF01-EDFDC768A8C1}" sibTransId="{3ED7709C-196C-4667-81D2-CB6F76014767}"/>
    <dgm:cxn modelId="{BB4D75CD-0DA1-41C6-A6B3-8DFD64788CB4}" srcId="{4383E92C-D72D-49E1-B211-C26F2D644E8D}" destId="{2DFCE919-DA67-4249-9C5B-549BD88C1535}" srcOrd="4" destOrd="0" parTransId="{637FFCFE-0C8E-4BA0-A4BD-CD1B256BDE6C}" sibTransId="{9317B1D0-295E-4D06-B4DD-54F64C37A4F1}"/>
    <dgm:cxn modelId="{59682EC8-56C9-49D6-9CE8-15CA5805AAE3}" srcId="{4383E92C-D72D-49E1-B211-C26F2D644E8D}" destId="{D1EE09C9-14F3-4C75-96F5-4E843B765BA3}" srcOrd="1" destOrd="0" parTransId="{96BCAFE8-0344-46F5-B2AE-D7BB439E527A}" sibTransId="{5794336D-32C4-4D07-82F8-C3F36B110739}"/>
    <dgm:cxn modelId="{39EF04C0-83FE-48CA-9C76-8E5F31D1D3D9}" srcId="{4383E92C-D72D-49E1-B211-C26F2D644E8D}" destId="{0D15BE53-8654-449D-B5A4-5113DAAC6A24}" srcOrd="0" destOrd="0" parTransId="{E3F871D3-7888-4803-BC1E-9AFAD0C93A68}" sibTransId="{0787990E-ED99-4D55-A581-3838C664DE78}"/>
    <dgm:cxn modelId="{C10EC7D7-8D90-4439-9E4F-9CBC4A54D1CE}" type="presOf" srcId="{D1EE09C9-14F3-4C75-96F5-4E843B765BA3}" destId="{C6EA8FDD-F6AF-4B4E-A576-41E40BC70145}" srcOrd="0" destOrd="0" presId="urn:microsoft.com/office/officeart/2005/8/layout/vList4#1"/>
    <dgm:cxn modelId="{170B7CB8-D45C-4B6F-AF91-BC01D09A065F}" srcId="{4383E92C-D72D-49E1-B211-C26F2D644E8D}" destId="{A3313568-D764-43BC-8D95-203D1C3845FB}" srcOrd="2" destOrd="0" parTransId="{AB5E4CF3-D18A-4830-87AE-745D5318C15C}" sibTransId="{6666FBEC-D3EE-4F0E-872A-D64F0B4EB789}"/>
    <dgm:cxn modelId="{7A3EF6B7-95E1-43C7-9B06-BA9E3B5F00BC}" type="presParOf" srcId="{34CF224B-7520-48A4-90AC-8469FFC5473A}" destId="{7693D20F-5ADC-40B5-9A47-3AA82CA6279C}" srcOrd="0" destOrd="0" presId="urn:microsoft.com/office/officeart/2005/8/layout/vList4#1"/>
    <dgm:cxn modelId="{1C9F63D7-E539-4436-AEA7-43A27529B429}" type="presParOf" srcId="{7693D20F-5ADC-40B5-9A47-3AA82CA6279C}" destId="{4C1092CC-489B-4BB3-8B3C-B426ACF10A50}" srcOrd="0" destOrd="0" presId="urn:microsoft.com/office/officeart/2005/8/layout/vList4#1"/>
    <dgm:cxn modelId="{5D1A46AF-AA2A-49E1-B20C-927376A6F2C9}" type="presParOf" srcId="{7693D20F-5ADC-40B5-9A47-3AA82CA6279C}" destId="{474CD664-DD36-448F-86DF-D6049467B939}" srcOrd="1" destOrd="0" presId="urn:microsoft.com/office/officeart/2005/8/layout/vList4#1"/>
    <dgm:cxn modelId="{1E74C478-01CA-45DE-898D-385FE91C5617}" type="presParOf" srcId="{7693D20F-5ADC-40B5-9A47-3AA82CA6279C}" destId="{81E3E123-D8E5-4E69-99C9-9919F7C3A38C}" srcOrd="2" destOrd="0" presId="urn:microsoft.com/office/officeart/2005/8/layout/vList4#1"/>
    <dgm:cxn modelId="{555F9DA8-F686-43BC-A43E-63CFCF38417F}" type="presParOf" srcId="{34CF224B-7520-48A4-90AC-8469FFC5473A}" destId="{E774164F-A762-44BB-B2EC-9EB9DCAB1DD1}" srcOrd="1" destOrd="0" presId="urn:microsoft.com/office/officeart/2005/8/layout/vList4#1"/>
    <dgm:cxn modelId="{A1CF3272-A04E-4355-B3A2-7F884E38125D}" type="presParOf" srcId="{34CF224B-7520-48A4-90AC-8469FFC5473A}" destId="{8A15384C-C76B-4813-9996-C09C452FFF5E}" srcOrd="2" destOrd="0" presId="urn:microsoft.com/office/officeart/2005/8/layout/vList4#1"/>
    <dgm:cxn modelId="{F439CC4F-6513-4F08-B5FE-FA75F36B1CEC}" type="presParOf" srcId="{8A15384C-C76B-4813-9996-C09C452FFF5E}" destId="{C6EA8FDD-F6AF-4B4E-A576-41E40BC70145}" srcOrd="0" destOrd="0" presId="urn:microsoft.com/office/officeart/2005/8/layout/vList4#1"/>
    <dgm:cxn modelId="{786F0FF7-81E6-451A-A0C9-DE711FE562E1}" type="presParOf" srcId="{8A15384C-C76B-4813-9996-C09C452FFF5E}" destId="{DC7F5D8F-1601-4A80-95A4-A8D5896D451A}" srcOrd="1" destOrd="0" presId="urn:microsoft.com/office/officeart/2005/8/layout/vList4#1"/>
    <dgm:cxn modelId="{59AB7B9C-F94F-4BB8-9319-DC15D26662B9}" type="presParOf" srcId="{8A15384C-C76B-4813-9996-C09C452FFF5E}" destId="{0A07B334-1A3F-4A0B-A61D-39BAD5030EB5}" srcOrd="2" destOrd="0" presId="urn:microsoft.com/office/officeart/2005/8/layout/vList4#1"/>
    <dgm:cxn modelId="{52C1C1A6-7BC4-4265-B898-2A047439CF2F}" type="presParOf" srcId="{34CF224B-7520-48A4-90AC-8469FFC5473A}" destId="{3617CACD-3A25-428F-9FC1-ED0B8ACF0BC4}" srcOrd="3" destOrd="0" presId="urn:microsoft.com/office/officeart/2005/8/layout/vList4#1"/>
    <dgm:cxn modelId="{DD614800-095E-4409-A8F6-F920233BAEA3}" type="presParOf" srcId="{34CF224B-7520-48A4-90AC-8469FFC5473A}" destId="{2AC4920C-9329-4B24-9EF3-683C4BA26636}" srcOrd="4" destOrd="0" presId="urn:microsoft.com/office/officeart/2005/8/layout/vList4#1"/>
    <dgm:cxn modelId="{62CE054C-4526-433A-9FAB-645FAE00B4BD}" type="presParOf" srcId="{2AC4920C-9329-4B24-9EF3-683C4BA26636}" destId="{3E56F97D-45F4-4323-8669-4A92BDEBDD23}" srcOrd="0" destOrd="0" presId="urn:microsoft.com/office/officeart/2005/8/layout/vList4#1"/>
    <dgm:cxn modelId="{7BBD9D86-0CF8-49E6-A4A5-FA00D9F9E36E}" type="presParOf" srcId="{2AC4920C-9329-4B24-9EF3-683C4BA26636}" destId="{74822F91-78A5-4E51-8E7A-B98C075A356D}" srcOrd="1" destOrd="0" presId="urn:microsoft.com/office/officeart/2005/8/layout/vList4#1"/>
    <dgm:cxn modelId="{3625FB07-1FA3-4E59-9D90-FADF221C0716}" type="presParOf" srcId="{2AC4920C-9329-4B24-9EF3-683C4BA26636}" destId="{07CF7123-7C15-4EF1-9FF6-A140CCE45DE9}" srcOrd="2" destOrd="0" presId="urn:microsoft.com/office/officeart/2005/8/layout/vList4#1"/>
    <dgm:cxn modelId="{3B627828-DFB1-4B13-9B84-8C15EEDEEA20}" type="presParOf" srcId="{34CF224B-7520-48A4-90AC-8469FFC5473A}" destId="{33C364DA-B80C-4C6B-BDA7-C961A7055F1E}" srcOrd="5" destOrd="0" presId="urn:microsoft.com/office/officeart/2005/8/layout/vList4#1"/>
    <dgm:cxn modelId="{E9EB0CED-5C19-4910-A848-8F31C1724D03}" type="presParOf" srcId="{34CF224B-7520-48A4-90AC-8469FFC5473A}" destId="{CC015473-AAF0-43B0-9F4F-7E80DA96B780}" srcOrd="6" destOrd="0" presId="urn:microsoft.com/office/officeart/2005/8/layout/vList4#1"/>
    <dgm:cxn modelId="{5A55E47E-E2EE-4355-99F4-AB51A83C64A4}" type="presParOf" srcId="{CC015473-AAF0-43B0-9F4F-7E80DA96B780}" destId="{4FA5F48D-D01B-446D-8458-7E1ED42F1A41}" srcOrd="0" destOrd="0" presId="urn:microsoft.com/office/officeart/2005/8/layout/vList4#1"/>
    <dgm:cxn modelId="{3B36C80D-F766-4C5A-85AB-BA8C36056261}" type="presParOf" srcId="{CC015473-AAF0-43B0-9F4F-7E80DA96B780}" destId="{E1E418A0-A5B8-4B3F-B37E-A056DDF68648}" srcOrd="1" destOrd="0" presId="urn:microsoft.com/office/officeart/2005/8/layout/vList4#1"/>
    <dgm:cxn modelId="{3462E8BB-29F7-4671-9DA6-D7BAF927F780}" type="presParOf" srcId="{CC015473-AAF0-43B0-9F4F-7E80DA96B780}" destId="{63F90641-D7DF-486C-88BC-F0CBB4AC352A}" srcOrd="2" destOrd="0" presId="urn:microsoft.com/office/officeart/2005/8/layout/vList4#1"/>
    <dgm:cxn modelId="{A2045BD6-52B5-4D3C-A457-5AB32E09CA1A}" type="presParOf" srcId="{34CF224B-7520-48A4-90AC-8469FFC5473A}" destId="{0E3289B6-4EFA-4022-BFD2-7028BEB1CD3E}" srcOrd="7" destOrd="0" presId="urn:microsoft.com/office/officeart/2005/8/layout/vList4#1"/>
    <dgm:cxn modelId="{171168FA-DC23-4977-B8B1-E1725C6F5145}" type="presParOf" srcId="{34CF224B-7520-48A4-90AC-8469FFC5473A}" destId="{2ABCA3E1-972A-4CF9-B060-9E1B8DDE7E6E}" srcOrd="8" destOrd="0" presId="urn:microsoft.com/office/officeart/2005/8/layout/vList4#1"/>
    <dgm:cxn modelId="{685463B0-3272-450E-B405-E3D43B2E65F8}" type="presParOf" srcId="{2ABCA3E1-972A-4CF9-B060-9E1B8DDE7E6E}" destId="{C0590340-3072-4AED-8742-EE1CB95D63B0}" srcOrd="0" destOrd="0" presId="urn:microsoft.com/office/officeart/2005/8/layout/vList4#1"/>
    <dgm:cxn modelId="{F761087F-C76F-42E3-BB0C-84702BCBB0EC}" type="presParOf" srcId="{2ABCA3E1-972A-4CF9-B060-9E1B8DDE7E6E}" destId="{5DC78C5E-4CAD-4B82-8C30-7662625732AF}" srcOrd="1" destOrd="0" presId="urn:microsoft.com/office/officeart/2005/8/layout/vList4#1"/>
    <dgm:cxn modelId="{80A01B4B-49EC-4B0C-B44D-A00C715DA827}" type="presParOf" srcId="{2ABCA3E1-972A-4CF9-B060-9E1B8DDE7E6E}" destId="{894783AB-1CD3-447B-9771-5B7FCB0CF34B}" srcOrd="2" destOrd="0" presId="urn:microsoft.com/office/officeart/2005/8/layout/vList4#1"/>
    <dgm:cxn modelId="{137CD2AA-E586-4A71-95E9-449FDAA6B134}" type="presParOf" srcId="{34CF224B-7520-48A4-90AC-8469FFC5473A}" destId="{8F5AC9A0-1CFE-48F0-84B2-839B59A7DC0E}" srcOrd="9" destOrd="0" presId="urn:microsoft.com/office/officeart/2005/8/layout/vList4#1"/>
    <dgm:cxn modelId="{3CBF6DA6-EA66-48C0-9F9F-FF231426E6C6}" type="presParOf" srcId="{34CF224B-7520-48A4-90AC-8469FFC5473A}" destId="{ED26B7BF-164D-46F4-BC9E-57262575FB8F}" srcOrd="10" destOrd="0" presId="urn:microsoft.com/office/officeart/2005/8/layout/vList4#1"/>
    <dgm:cxn modelId="{7E44F19F-ACEE-400F-A972-145E2BF4E709}" type="presParOf" srcId="{ED26B7BF-164D-46F4-BC9E-57262575FB8F}" destId="{65074C0A-1C19-4379-A922-D3C44D21B600}" srcOrd="0" destOrd="0" presId="urn:microsoft.com/office/officeart/2005/8/layout/vList4#1"/>
    <dgm:cxn modelId="{D0BCE785-7258-40F5-92E4-41EB2D05BC34}" type="presParOf" srcId="{ED26B7BF-164D-46F4-BC9E-57262575FB8F}" destId="{6ADAE977-9B3D-4749-8F39-8CF29F51C038}" srcOrd="1" destOrd="0" presId="urn:microsoft.com/office/officeart/2005/8/layout/vList4#1"/>
    <dgm:cxn modelId="{47EF1938-FC6D-4BB0-B0B4-141874C85427}" type="presParOf" srcId="{ED26B7BF-164D-46F4-BC9E-57262575FB8F}" destId="{1B0C87A3-E654-4CDE-B1D7-B69C1BD49227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383E92C-D72D-49E1-B211-C26F2D644E8D}" type="doc">
      <dgm:prSet loTypeId="urn:microsoft.com/office/officeart/2005/8/layout/vList4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C0EB16E-1941-4368-9EA8-FB3AD40485CB}">
      <dgm:prSet custT="1"/>
      <dgm:spPr>
        <a:solidFill>
          <a:srgbClr val="C00000"/>
        </a:solidFill>
      </dgm:spPr>
      <dgm:t>
        <a:bodyPr/>
        <a:lstStyle/>
        <a:p>
          <a:pPr algn="ctr"/>
          <a:r>
            <a:rPr lang="ru-RU" sz="2000" b="1" dirty="0" smtClean="0"/>
            <a:t>Ваша цель — остаться в живых. Будьте внимательны, постарайтесь запомнить приметы преступников, отличительные черты их лиц, одежду, имена, клички, возможные шрамы и татуировки, особенности речи и т.д. </a:t>
          </a:r>
          <a:endParaRPr lang="ru-RU" sz="1500" dirty="0"/>
        </a:p>
      </dgm:t>
    </dgm:pt>
    <dgm:pt modelId="{23BB1036-657D-477C-9BDB-635CEDACBB5F}" type="parTrans" cxnId="{0003F391-A2E1-4FD6-88BC-78C429DC242E}">
      <dgm:prSet/>
      <dgm:spPr/>
      <dgm:t>
        <a:bodyPr/>
        <a:lstStyle/>
        <a:p>
          <a:endParaRPr lang="ru-RU"/>
        </a:p>
      </dgm:t>
    </dgm:pt>
    <dgm:pt modelId="{70AA3C12-940C-476F-A9A0-9D53C553FF92}" type="sibTrans" cxnId="{0003F391-A2E1-4FD6-88BC-78C429DC242E}">
      <dgm:prSet/>
      <dgm:spPr/>
      <dgm:t>
        <a:bodyPr/>
        <a:lstStyle/>
        <a:p>
          <a:endParaRPr lang="ru-RU"/>
        </a:p>
      </dgm:t>
    </dgm:pt>
    <dgm:pt modelId="{85E6E688-A3C4-4E48-8725-137F7BF1ABF4}">
      <dgm:prSet custT="1"/>
      <dgm:spPr>
        <a:solidFill>
          <a:srgbClr val="C00000"/>
        </a:solidFill>
      </dgm:spPr>
      <dgm:t>
        <a:bodyPr/>
        <a:lstStyle/>
        <a:p>
          <a:pPr algn="ctr"/>
          <a:r>
            <a:rPr lang="ru-RU" sz="1500" dirty="0" smtClean="0"/>
            <a:t/>
          </a:r>
          <a:br>
            <a:rPr lang="ru-RU" sz="1500" dirty="0" smtClean="0"/>
          </a:br>
          <a:r>
            <a:rPr lang="ru-RU" sz="2000" b="1" dirty="0" smtClean="0"/>
            <a:t>При необходимости выполняйте требования преступников (особенно первые полчаса), не противоречьте им, не рискуйте жизнью окружающих и своей собственной, старайтесь не допускать истерик и паники.</a:t>
          </a:r>
          <a:endParaRPr lang="ru-RU" sz="2000" b="1" dirty="0"/>
        </a:p>
      </dgm:t>
    </dgm:pt>
    <dgm:pt modelId="{7AEB5EDA-EBEF-47B3-8DD8-4D2D1050E22D}" type="parTrans" cxnId="{80A52F12-3FF1-4E8B-9FEF-FFD7000C4A7A}">
      <dgm:prSet/>
      <dgm:spPr/>
      <dgm:t>
        <a:bodyPr/>
        <a:lstStyle/>
        <a:p>
          <a:endParaRPr lang="ru-RU"/>
        </a:p>
      </dgm:t>
    </dgm:pt>
    <dgm:pt modelId="{60948A8E-1468-4BBF-9D21-A9F16D5871B5}" type="sibTrans" cxnId="{80A52F12-3FF1-4E8B-9FEF-FFD7000C4A7A}">
      <dgm:prSet/>
      <dgm:spPr/>
      <dgm:t>
        <a:bodyPr/>
        <a:lstStyle/>
        <a:p>
          <a:endParaRPr lang="ru-RU"/>
        </a:p>
      </dgm:t>
    </dgm:pt>
    <dgm:pt modelId="{1B8BE015-D750-4DA3-8B47-F79FF4B3BA88}">
      <dgm:prSet custT="1"/>
      <dgm:spPr>
        <a:solidFill>
          <a:srgbClr val="C00000"/>
        </a:solidFill>
      </dgm:spPr>
      <dgm:t>
        <a:bodyPr/>
        <a:lstStyle/>
        <a:p>
          <a:pPr algn="ctr"/>
          <a:r>
            <a:rPr lang="ru-RU" sz="2000" b="1" dirty="0" smtClean="0"/>
            <a:t>Если вы ранены, постарайтесь не двигаться, этим вы уменьшите потерю крови.</a:t>
          </a:r>
          <a:endParaRPr lang="ru-RU" sz="2000" b="1" dirty="0"/>
        </a:p>
      </dgm:t>
    </dgm:pt>
    <dgm:pt modelId="{D6DBA001-F159-47C0-AFE8-E3352A2C502F}" type="parTrans" cxnId="{91609F49-000F-4A8D-8622-4C98676DEF5E}">
      <dgm:prSet/>
      <dgm:spPr/>
      <dgm:t>
        <a:bodyPr/>
        <a:lstStyle/>
        <a:p>
          <a:endParaRPr lang="ru-RU"/>
        </a:p>
      </dgm:t>
    </dgm:pt>
    <dgm:pt modelId="{A1B3233A-0228-4B6E-A515-92BF65273790}" type="sibTrans" cxnId="{91609F49-000F-4A8D-8622-4C98676DEF5E}">
      <dgm:prSet/>
      <dgm:spPr/>
      <dgm:t>
        <a:bodyPr/>
        <a:lstStyle/>
        <a:p>
          <a:endParaRPr lang="ru-RU"/>
        </a:p>
      </dgm:t>
    </dgm:pt>
    <dgm:pt modelId="{E17AAA40-1AB4-493B-9C0C-C5F1D84D518F}">
      <dgm:prSet custT="1"/>
      <dgm:spPr>
        <a:solidFill>
          <a:srgbClr val="C00000"/>
        </a:solidFill>
      </dgm:spPr>
      <dgm:t>
        <a:bodyPr/>
        <a:lstStyle/>
        <a:p>
          <a:pPr algn="ctr"/>
          <a:r>
            <a:rPr lang="ru-RU" sz="2000" b="1" dirty="0" smtClean="0"/>
            <a:t>Помните, что, получив сообщение о вашем захвате, спецслужбы уже начали действовать и предпримут все необходимое для вашего освобождения</a:t>
          </a:r>
          <a:endParaRPr lang="ru-RU" sz="2000" b="1" dirty="0"/>
        </a:p>
      </dgm:t>
    </dgm:pt>
    <dgm:pt modelId="{848BA28E-6E4D-4E96-9BE0-5A8AF0038246}" type="parTrans" cxnId="{4C3899A8-4C0F-4423-A97E-F446BA3669CF}">
      <dgm:prSet/>
      <dgm:spPr/>
      <dgm:t>
        <a:bodyPr/>
        <a:lstStyle/>
        <a:p>
          <a:endParaRPr lang="ru-RU"/>
        </a:p>
      </dgm:t>
    </dgm:pt>
    <dgm:pt modelId="{9E9D6F65-898F-4B1A-B6A4-F96A05B9B0DD}" type="sibTrans" cxnId="{4C3899A8-4C0F-4423-A97E-F446BA3669CF}">
      <dgm:prSet/>
      <dgm:spPr/>
      <dgm:t>
        <a:bodyPr/>
        <a:lstStyle/>
        <a:p>
          <a:endParaRPr lang="ru-RU"/>
        </a:p>
      </dgm:t>
    </dgm:pt>
    <dgm:pt modelId="{AFA405F4-082D-43E5-9EA2-2179C2B7C4FE}">
      <dgm:prSet custT="1"/>
      <dgm:spPr>
        <a:solidFill>
          <a:srgbClr val="C00000"/>
        </a:solidFill>
      </dgm:spPr>
      <dgm:t>
        <a:bodyPr/>
        <a:lstStyle/>
        <a:p>
          <a:pPr algn="ctr"/>
          <a:r>
            <a:rPr lang="ru-RU" sz="2000" b="1" dirty="0" smtClean="0"/>
            <a:t>Не провоцируйте нападающих к применению оружия что может привести к человеческим жертвам (не бегите, не бросайтесь на террориста, не боритесь, не выхватывайте у него оружие; не пытайтесь помириться с террористом, уговорить его, не взывайте слезами к его доброте). </a:t>
          </a:r>
          <a:endParaRPr lang="ru-RU" sz="2000" b="1" dirty="0"/>
        </a:p>
      </dgm:t>
    </dgm:pt>
    <dgm:pt modelId="{CD36A504-AA68-4287-865E-9F82300018FA}" type="parTrans" cxnId="{516DC464-D2E1-44CF-9358-905E11F811F2}">
      <dgm:prSet/>
      <dgm:spPr/>
      <dgm:t>
        <a:bodyPr/>
        <a:lstStyle/>
        <a:p>
          <a:endParaRPr lang="ru-RU"/>
        </a:p>
      </dgm:t>
    </dgm:pt>
    <dgm:pt modelId="{6F143673-68D4-4B87-BCAA-4A5B4E609653}" type="sibTrans" cxnId="{516DC464-D2E1-44CF-9358-905E11F811F2}">
      <dgm:prSet/>
      <dgm:spPr/>
      <dgm:t>
        <a:bodyPr/>
        <a:lstStyle/>
        <a:p>
          <a:endParaRPr lang="ru-RU"/>
        </a:p>
      </dgm:t>
    </dgm:pt>
    <dgm:pt modelId="{34CF224B-7520-48A4-90AC-8469FFC5473A}" type="pres">
      <dgm:prSet presAssocID="{4383E92C-D72D-49E1-B211-C26F2D644E8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B051C09-8B27-4CEC-8474-EA1A9876EFC3}" type="pres">
      <dgm:prSet presAssocID="{1C0EB16E-1941-4368-9EA8-FB3AD40485CB}" presName="comp" presStyleCnt="0"/>
      <dgm:spPr/>
    </dgm:pt>
    <dgm:pt modelId="{E5A8E4FA-CCA1-4605-8266-990DDFA6102C}" type="pres">
      <dgm:prSet presAssocID="{1C0EB16E-1941-4368-9EA8-FB3AD40485CB}" presName="box" presStyleLbl="node1" presStyleIdx="0" presStyleCnt="5" custScaleY="90642"/>
      <dgm:spPr/>
      <dgm:t>
        <a:bodyPr/>
        <a:lstStyle/>
        <a:p>
          <a:endParaRPr lang="ru-RU"/>
        </a:p>
      </dgm:t>
    </dgm:pt>
    <dgm:pt modelId="{CD49255C-EAD3-4078-9D19-8012A9A6892A}" type="pres">
      <dgm:prSet presAssocID="{1C0EB16E-1941-4368-9EA8-FB3AD40485CB}" presName="img" presStyleLbl="fgImgPlac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EF3A2FA-9A19-478C-AF47-70B4F69A3E6B}" type="pres">
      <dgm:prSet presAssocID="{1C0EB16E-1941-4368-9EA8-FB3AD40485CB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8034F6-BFC2-44F8-A179-B79F26D978CD}" type="pres">
      <dgm:prSet presAssocID="{70AA3C12-940C-476F-A9A0-9D53C553FF92}" presName="spacer" presStyleCnt="0"/>
      <dgm:spPr/>
    </dgm:pt>
    <dgm:pt modelId="{8AEA5366-FD8C-4F79-8A65-4553F2A2A68B}" type="pres">
      <dgm:prSet presAssocID="{85E6E688-A3C4-4E48-8725-137F7BF1ABF4}" presName="comp" presStyleCnt="0"/>
      <dgm:spPr/>
    </dgm:pt>
    <dgm:pt modelId="{65605803-6B20-43F6-90F6-8C909F500652}" type="pres">
      <dgm:prSet presAssocID="{85E6E688-A3C4-4E48-8725-137F7BF1ABF4}" presName="box" presStyleLbl="node1" presStyleIdx="1" presStyleCnt="5" custScaleY="84719"/>
      <dgm:spPr/>
      <dgm:t>
        <a:bodyPr/>
        <a:lstStyle/>
        <a:p>
          <a:endParaRPr lang="ru-RU"/>
        </a:p>
      </dgm:t>
    </dgm:pt>
    <dgm:pt modelId="{297B08A8-0F90-418E-8A4A-CC0FA4B4DD01}" type="pres">
      <dgm:prSet presAssocID="{85E6E688-A3C4-4E48-8725-137F7BF1ABF4}" presName="img" presStyleLbl="fgImgPlace1" presStyleIdx="1" presStyleCnt="5" custScaleY="8474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ED8827E-48FA-4AFC-82C7-D51B9C5BF551}" type="pres">
      <dgm:prSet presAssocID="{85E6E688-A3C4-4E48-8725-137F7BF1ABF4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093792-072D-4FBD-B96C-0C751D86AF8C}" type="pres">
      <dgm:prSet presAssocID="{60948A8E-1468-4BBF-9D21-A9F16D5871B5}" presName="spacer" presStyleCnt="0"/>
      <dgm:spPr/>
    </dgm:pt>
    <dgm:pt modelId="{A960597B-3AD3-401E-AA6C-17A50ADAAF91}" type="pres">
      <dgm:prSet presAssocID="{1B8BE015-D750-4DA3-8B47-F79FF4B3BA88}" presName="comp" presStyleCnt="0"/>
      <dgm:spPr/>
    </dgm:pt>
    <dgm:pt modelId="{0A1D0DF3-1269-4C1A-84B2-F3CB961AC104}" type="pres">
      <dgm:prSet presAssocID="{1B8BE015-D750-4DA3-8B47-F79FF4B3BA88}" presName="box" presStyleLbl="node1" presStyleIdx="2" presStyleCnt="5" custScaleY="71153"/>
      <dgm:spPr/>
      <dgm:t>
        <a:bodyPr/>
        <a:lstStyle/>
        <a:p>
          <a:endParaRPr lang="ru-RU"/>
        </a:p>
      </dgm:t>
    </dgm:pt>
    <dgm:pt modelId="{7BA5403C-BF2F-4DC9-A7E5-E8996054DBC3}" type="pres">
      <dgm:prSet presAssocID="{1B8BE015-D750-4DA3-8B47-F79FF4B3BA88}" presName="img" presStyleLbl="fgImgPlace1" presStyleIdx="2" presStyleCnt="5" custScaleY="5386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9FC9D2A3-0D93-4694-9931-51D6095FA003}" type="pres">
      <dgm:prSet presAssocID="{1B8BE015-D750-4DA3-8B47-F79FF4B3BA88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3EAC10-12CE-4D17-A755-39477BB91532}" type="pres">
      <dgm:prSet presAssocID="{A1B3233A-0228-4B6E-A515-92BF65273790}" presName="spacer" presStyleCnt="0"/>
      <dgm:spPr/>
    </dgm:pt>
    <dgm:pt modelId="{C64EEB4A-5DF2-43BA-96FE-C18ACE261CB2}" type="pres">
      <dgm:prSet presAssocID="{E17AAA40-1AB4-493B-9C0C-C5F1D84D518F}" presName="comp" presStyleCnt="0"/>
      <dgm:spPr/>
    </dgm:pt>
    <dgm:pt modelId="{77A0ECF7-B3FE-41E3-8307-7FA9F5CB8B1B}" type="pres">
      <dgm:prSet presAssocID="{E17AAA40-1AB4-493B-9C0C-C5F1D84D518F}" presName="box" presStyleLbl="node1" presStyleIdx="3" presStyleCnt="5" custScaleY="59506"/>
      <dgm:spPr/>
      <dgm:t>
        <a:bodyPr/>
        <a:lstStyle/>
        <a:p>
          <a:endParaRPr lang="ru-RU"/>
        </a:p>
      </dgm:t>
    </dgm:pt>
    <dgm:pt modelId="{C255A636-1E73-45ED-A6EC-A22A2F765EA5}" type="pres">
      <dgm:prSet presAssocID="{E17AAA40-1AB4-493B-9C0C-C5F1D84D518F}" presName="img" presStyleLbl="fgImgPlace1" presStyleIdx="3" presStyleCnt="5" custScaleY="52458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7C784AB-81A0-483E-AD94-08F15AD1353A}" type="pres">
      <dgm:prSet presAssocID="{E17AAA40-1AB4-493B-9C0C-C5F1D84D518F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2FB090-8023-43EA-BD3A-52F68B028CBE}" type="pres">
      <dgm:prSet presAssocID="{9E9D6F65-898F-4B1A-B6A4-F96A05B9B0DD}" presName="spacer" presStyleCnt="0"/>
      <dgm:spPr/>
    </dgm:pt>
    <dgm:pt modelId="{F0698CA8-D3E2-4898-BB08-310FBB0AACE4}" type="pres">
      <dgm:prSet presAssocID="{AFA405F4-082D-43E5-9EA2-2179C2B7C4FE}" presName="comp" presStyleCnt="0"/>
      <dgm:spPr/>
    </dgm:pt>
    <dgm:pt modelId="{EFF2B859-AAA4-426E-AA85-4C35C5B0100D}" type="pres">
      <dgm:prSet presAssocID="{AFA405F4-082D-43E5-9EA2-2179C2B7C4FE}" presName="box" presStyleLbl="node1" presStyleIdx="4" presStyleCnt="5" custScaleY="101086"/>
      <dgm:spPr/>
      <dgm:t>
        <a:bodyPr/>
        <a:lstStyle/>
        <a:p>
          <a:endParaRPr lang="ru-RU"/>
        </a:p>
      </dgm:t>
    </dgm:pt>
    <dgm:pt modelId="{293F3589-7057-4F07-803E-6759B1EFB963}" type="pres">
      <dgm:prSet presAssocID="{AFA405F4-082D-43E5-9EA2-2179C2B7C4FE}" presName="img" presStyleLbl="fgImgPlace1" presStyleIdx="4" presStyleCnt="5" custScaleX="95121" custScaleY="100000" custLinFactNeighborX="472" custLinFactNeighborY="-209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E9D67F8-BEA8-4799-B079-27B09B071434}" type="pres">
      <dgm:prSet presAssocID="{AFA405F4-082D-43E5-9EA2-2179C2B7C4FE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872F9BF-D466-4AA3-BA73-BCBF0B736114}" type="presOf" srcId="{E17AAA40-1AB4-493B-9C0C-C5F1D84D518F}" destId="{47C784AB-81A0-483E-AD94-08F15AD1353A}" srcOrd="1" destOrd="0" presId="urn:microsoft.com/office/officeart/2005/8/layout/vList4#2"/>
    <dgm:cxn modelId="{5F010250-4809-44E7-9DD5-E82FEA4AFFC0}" type="presOf" srcId="{AFA405F4-082D-43E5-9EA2-2179C2B7C4FE}" destId="{EFF2B859-AAA4-426E-AA85-4C35C5B0100D}" srcOrd="0" destOrd="0" presId="urn:microsoft.com/office/officeart/2005/8/layout/vList4#2"/>
    <dgm:cxn modelId="{D4089C08-E426-4F01-9205-0CE3026F7185}" type="presOf" srcId="{85E6E688-A3C4-4E48-8725-137F7BF1ABF4}" destId="{65605803-6B20-43F6-90F6-8C909F500652}" srcOrd="0" destOrd="0" presId="urn:microsoft.com/office/officeart/2005/8/layout/vList4#2"/>
    <dgm:cxn modelId="{91609F49-000F-4A8D-8622-4C98676DEF5E}" srcId="{4383E92C-D72D-49E1-B211-C26F2D644E8D}" destId="{1B8BE015-D750-4DA3-8B47-F79FF4B3BA88}" srcOrd="2" destOrd="0" parTransId="{D6DBA001-F159-47C0-AFE8-E3352A2C502F}" sibTransId="{A1B3233A-0228-4B6E-A515-92BF65273790}"/>
    <dgm:cxn modelId="{516DC464-D2E1-44CF-9358-905E11F811F2}" srcId="{4383E92C-D72D-49E1-B211-C26F2D644E8D}" destId="{AFA405F4-082D-43E5-9EA2-2179C2B7C4FE}" srcOrd="4" destOrd="0" parTransId="{CD36A504-AA68-4287-865E-9F82300018FA}" sibTransId="{6F143673-68D4-4B87-BCAA-4A5B4E609653}"/>
    <dgm:cxn modelId="{0003F391-A2E1-4FD6-88BC-78C429DC242E}" srcId="{4383E92C-D72D-49E1-B211-C26F2D644E8D}" destId="{1C0EB16E-1941-4368-9EA8-FB3AD40485CB}" srcOrd="0" destOrd="0" parTransId="{23BB1036-657D-477C-9BDB-635CEDACBB5F}" sibTransId="{70AA3C12-940C-476F-A9A0-9D53C553FF92}"/>
    <dgm:cxn modelId="{164DAF96-D2A2-4506-AA4D-2104A3F97001}" type="presOf" srcId="{1B8BE015-D750-4DA3-8B47-F79FF4B3BA88}" destId="{0A1D0DF3-1269-4C1A-84B2-F3CB961AC104}" srcOrd="0" destOrd="0" presId="urn:microsoft.com/office/officeart/2005/8/layout/vList4#2"/>
    <dgm:cxn modelId="{835D555B-177E-4D7A-9CE3-D7DFEFD7850D}" type="presOf" srcId="{1C0EB16E-1941-4368-9EA8-FB3AD40485CB}" destId="{EEF3A2FA-9A19-478C-AF47-70B4F69A3E6B}" srcOrd="1" destOrd="0" presId="urn:microsoft.com/office/officeart/2005/8/layout/vList4#2"/>
    <dgm:cxn modelId="{187EC514-ED57-4D65-9D7A-61426C6C448C}" type="presOf" srcId="{1C0EB16E-1941-4368-9EA8-FB3AD40485CB}" destId="{E5A8E4FA-CCA1-4605-8266-990DDFA6102C}" srcOrd="0" destOrd="0" presId="urn:microsoft.com/office/officeart/2005/8/layout/vList4#2"/>
    <dgm:cxn modelId="{4F36B51D-EE15-43D2-BCCE-375F899D3849}" type="presOf" srcId="{AFA405F4-082D-43E5-9EA2-2179C2B7C4FE}" destId="{FE9D67F8-BEA8-4799-B079-27B09B071434}" srcOrd="1" destOrd="0" presId="urn:microsoft.com/office/officeart/2005/8/layout/vList4#2"/>
    <dgm:cxn modelId="{F929356F-5530-4A19-8485-4F5ACC8E22F0}" type="presOf" srcId="{1B8BE015-D750-4DA3-8B47-F79FF4B3BA88}" destId="{9FC9D2A3-0D93-4694-9931-51D6095FA003}" srcOrd="1" destOrd="0" presId="urn:microsoft.com/office/officeart/2005/8/layout/vList4#2"/>
    <dgm:cxn modelId="{E3EAC794-F1EE-432E-B2B3-C833A7F3EE9F}" type="presOf" srcId="{4383E92C-D72D-49E1-B211-C26F2D644E8D}" destId="{34CF224B-7520-48A4-90AC-8469FFC5473A}" srcOrd="0" destOrd="0" presId="urn:microsoft.com/office/officeart/2005/8/layout/vList4#2"/>
    <dgm:cxn modelId="{C855D1CD-787A-4860-B835-8922D8130655}" type="presOf" srcId="{E17AAA40-1AB4-493B-9C0C-C5F1D84D518F}" destId="{77A0ECF7-B3FE-41E3-8307-7FA9F5CB8B1B}" srcOrd="0" destOrd="0" presId="urn:microsoft.com/office/officeart/2005/8/layout/vList4#2"/>
    <dgm:cxn modelId="{80A52F12-3FF1-4E8B-9FEF-FFD7000C4A7A}" srcId="{4383E92C-D72D-49E1-B211-C26F2D644E8D}" destId="{85E6E688-A3C4-4E48-8725-137F7BF1ABF4}" srcOrd="1" destOrd="0" parTransId="{7AEB5EDA-EBEF-47B3-8DD8-4D2D1050E22D}" sibTransId="{60948A8E-1468-4BBF-9D21-A9F16D5871B5}"/>
    <dgm:cxn modelId="{3A0F7D82-AD07-42EE-83F5-8FC2AE880156}" type="presOf" srcId="{85E6E688-A3C4-4E48-8725-137F7BF1ABF4}" destId="{0ED8827E-48FA-4AFC-82C7-D51B9C5BF551}" srcOrd="1" destOrd="0" presId="urn:microsoft.com/office/officeart/2005/8/layout/vList4#2"/>
    <dgm:cxn modelId="{4C3899A8-4C0F-4423-A97E-F446BA3669CF}" srcId="{4383E92C-D72D-49E1-B211-C26F2D644E8D}" destId="{E17AAA40-1AB4-493B-9C0C-C5F1D84D518F}" srcOrd="3" destOrd="0" parTransId="{848BA28E-6E4D-4E96-9BE0-5A8AF0038246}" sibTransId="{9E9D6F65-898F-4B1A-B6A4-F96A05B9B0DD}"/>
    <dgm:cxn modelId="{21FE9AF0-1E2E-4075-AF81-7A150236C004}" type="presParOf" srcId="{34CF224B-7520-48A4-90AC-8469FFC5473A}" destId="{0B051C09-8B27-4CEC-8474-EA1A9876EFC3}" srcOrd="0" destOrd="0" presId="urn:microsoft.com/office/officeart/2005/8/layout/vList4#2"/>
    <dgm:cxn modelId="{F330C1F9-C71B-4358-90A0-676ABA8C07BD}" type="presParOf" srcId="{0B051C09-8B27-4CEC-8474-EA1A9876EFC3}" destId="{E5A8E4FA-CCA1-4605-8266-990DDFA6102C}" srcOrd="0" destOrd="0" presId="urn:microsoft.com/office/officeart/2005/8/layout/vList4#2"/>
    <dgm:cxn modelId="{5B921C20-97E2-4CD6-8B9C-6283BCE4ECE4}" type="presParOf" srcId="{0B051C09-8B27-4CEC-8474-EA1A9876EFC3}" destId="{CD49255C-EAD3-4078-9D19-8012A9A6892A}" srcOrd="1" destOrd="0" presId="urn:microsoft.com/office/officeart/2005/8/layout/vList4#2"/>
    <dgm:cxn modelId="{9941AD0A-1669-4952-A6CC-1056993A1802}" type="presParOf" srcId="{0B051C09-8B27-4CEC-8474-EA1A9876EFC3}" destId="{EEF3A2FA-9A19-478C-AF47-70B4F69A3E6B}" srcOrd="2" destOrd="0" presId="urn:microsoft.com/office/officeart/2005/8/layout/vList4#2"/>
    <dgm:cxn modelId="{6EBCC8CD-1A38-4955-85EE-9304D69D9252}" type="presParOf" srcId="{34CF224B-7520-48A4-90AC-8469FFC5473A}" destId="{CC8034F6-BFC2-44F8-A179-B79F26D978CD}" srcOrd="1" destOrd="0" presId="urn:microsoft.com/office/officeart/2005/8/layout/vList4#2"/>
    <dgm:cxn modelId="{AF711036-9CCB-4792-9A51-60B60C31B86C}" type="presParOf" srcId="{34CF224B-7520-48A4-90AC-8469FFC5473A}" destId="{8AEA5366-FD8C-4F79-8A65-4553F2A2A68B}" srcOrd="2" destOrd="0" presId="urn:microsoft.com/office/officeart/2005/8/layout/vList4#2"/>
    <dgm:cxn modelId="{450D38F9-B36F-46E0-9BDD-494D017E8CD5}" type="presParOf" srcId="{8AEA5366-FD8C-4F79-8A65-4553F2A2A68B}" destId="{65605803-6B20-43F6-90F6-8C909F500652}" srcOrd="0" destOrd="0" presId="urn:microsoft.com/office/officeart/2005/8/layout/vList4#2"/>
    <dgm:cxn modelId="{2DA464F9-74C8-4A68-A4F6-201EA6D116CF}" type="presParOf" srcId="{8AEA5366-FD8C-4F79-8A65-4553F2A2A68B}" destId="{297B08A8-0F90-418E-8A4A-CC0FA4B4DD01}" srcOrd="1" destOrd="0" presId="urn:microsoft.com/office/officeart/2005/8/layout/vList4#2"/>
    <dgm:cxn modelId="{EE9F56D4-3B15-4C63-9FC0-245D5EE22C9D}" type="presParOf" srcId="{8AEA5366-FD8C-4F79-8A65-4553F2A2A68B}" destId="{0ED8827E-48FA-4AFC-82C7-D51B9C5BF551}" srcOrd="2" destOrd="0" presId="urn:microsoft.com/office/officeart/2005/8/layout/vList4#2"/>
    <dgm:cxn modelId="{799A991D-B544-4A8B-A8E3-E23EF0820334}" type="presParOf" srcId="{34CF224B-7520-48A4-90AC-8469FFC5473A}" destId="{C6093792-072D-4FBD-B96C-0C751D86AF8C}" srcOrd="3" destOrd="0" presId="urn:microsoft.com/office/officeart/2005/8/layout/vList4#2"/>
    <dgm:cxn modelId="{04E252FB-DC47-4672-81DB-C905D833B65D}" type="presParOf" srcId="{34CF224B-7520-48A4-90AC-8469FFC5473A}" destId="{A960597B-3AD3-401E-AA6C-17A50ADAAF91}" srcOrd="4" destOrd="0" presId="urn:microsoft.com/office/officeart/2005/8/layout/vList4#2"/>
    <dgm:cxn modelId="{0DA1E19A-9837-4EB5-8FB7-D22E1997458F}" type="presParOf" srcId="{A960597B-3AD3-401E-AA6C-17A50ADAAF91}" destId="{0A1D0DF3-1269-4C1A-84B2-F3CB961AC104}" srcOrd="0" destOrd="0" presId="urn:microsoft.com/office/officeart/2005/8/layout/vList4#2"/>
    <dgm:cxn modelId="{BD59BC78-6121-44FB-8A88-1D1373449855}" type="presParOf" srcId="{A960597B-3AD3-401E-AA6C-17A50ADAAF91}" destId="{7BA5403C-BF2F-4DC9-A7E5-E8996054DBC3}" srcOrd="1" destOrd="0" presId="urn:microsoft.com/office/officeart/2005/8/layout/vList4#2"/>
    <dgm:cxn modelId="{CA5CA5C8-A1AD-4910-B0CD-BB8EA85958FC}" type="presParOf" srcId="{A960597B-3AD3-401E-AA6C-17A50ADAAF91}" destId="{9FC9D2A3-0D93-4694-9931-51D6095FA003}" srcOrd="2" destOrd="0" presId="urn:microsoft.com/office/officeart/2005/8/layout/vList4#2"/>
    <dgm:cxn modelId="{EC805045-52FC-4783-B82C-70C1FFB7F074}" type="presParOf" srcId="{34CF224B-7520-48A4-90AC-8469FFC5473A}" destId="{3C3EAC10-12CE-4D17-A755-39477BB91532}" srcOrd="5" destOrd="0" presId="urn:microsoft.com/office/officeart/2005/8/layout/vList4#2"/>
    <dgm:cxn modelId="{675E0CB8-C76F-4214-9D74-AD386F99A3E6}" type="presParOf" srcId="{34CF224B-7520-48A4-90AC-8469FFC5473A}" destId="{C64EEB4A-5DF2-43BA-96FE-C18ACE261CB2}" srcOrd="6" destOrd="0" presId="urn:microsoft.com/office/officeart/2005/8/layout/vList4#2"/>
    <dgm:cxn modelId="{40767E33-67FE-4646-9209-7EAE46A2C0D9}" type="presParOf" srcId="{C64EEB4A-5DF2-43BA-96FE-C18ACE261CB2}" destId="{77A0ECF7-B3FE-41E3-8307-7FA9F5CB8B1B}" srcOrd="0" destOrd="0" presId="urn:microsoft.com/office/officeart/2005/8/layout/vList4#2"/>
    <dgm:cxn modelId="{A45E2ACA-A42E-473A-A645-60BCE4F382AE}" type="presParOf" srcId="{C64EEB4A-5DF2-43BA-96FE-C18ACE261CB2}" destId="{C255A636-1E73-45ED-A6EC-A22A2F765EA5}" srcOrd="1" destOrd="0" presId="urn:microsoft.com/office/officeart/2005/8/layout/vList4#2"/>
    <dgm:cxn modelId="{DF868681-914A-410C-B98B-531C1DF8F815}" type="presParOf" srcId="{C64EEB4A-5DF2-43BA-96FE-C18ACE261CB2}" destId="{47C784AB-81A0-483E-AD94-08F15AD1353A}" srcOrd="2" destOrd="0" presId="urn:microsoft.com/office/officeart/2005/8/layout/vList4#2"/>
    <dgm:cxn modelId="{6783974E-7983-4F1A-BEA5-59A1CDBA05F6}" type="presParOf" srcId="{34CF224B-7520-48A4-90AC-8469FFC5473A}" destId="{472FB090-8023-43EA-BD3A-52F68B028CBE}" srcOrd="7" destOrd="0" presId="urn:microsoft.com/office/officeart/2005/8/layout/vList4#2"/>
    <dgm:cxn modelId="{F9D60709-3111-459A-B1F3-4187A0AB578C}" type="presParOf" srcId="{34CF224B-7520-48A4-90AC-8469FFC5473A}" destId="{F0698CA8-D3E2-4898-BB08-310FBB0AACE4}" srcOrd="8" destOrd="0" presId="urn:microsoft.com/office/officeart/2005/8/layout/vList4#2"/>
    <dgm:cxn modelId="{0C2FC76B-1008-487B-97C5-9265DDA25366}" type="presParOf" srcId="{F0698CA8-D3E2-4898-BB08-310FBB0AACE4}" destId="{EFF2B859-AAA4-426E-AA85-4C35C5B0100D}" srcOrd="0" destOrd="0" presId="urn:microsoft.com/office/officeart/2005/8/layout/vList4#2"/>
    <dgm:cxn modelId="{64B9D19B-3708-4D42-99BE-06D1C4DABD33}" type="presParOf" srcId="{F0698CA8-D3E2-4898-BB08-310FBB0AACE4}" destId="{293F3589-7057-4F07-803E-6759B1EFB963}" srcOrd="1" destOrd="0" presId="urn:microsoft.com/office/officeart/2005/8/layout/vList4#2"/>
    <dgm:cxn modelId="{C8BA4233-943B-458C-B4E3-6BCA0B7B73CE}" type="presParOf" srcId="{F0698CA8-D3E2-4898-BB08-310FBB0AACE4}" destId="{FE9D67F8-BEA8-4799-B079-27B09B071434}" srcOrd="2" destOrd="0" presId="urn:microsoft.com/office/officeart/2005/8/layout/vList4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806ADF-AF54-47E0-A5D0-7A9E72A630DA}">
      <dsp:nvSpPr>
        <dsp:cNvPr id="0" name=""/>
        <dsp:cNvSpPr/>
      </dsp:nvSpPr>
      <dsp:spPr>
        <a:xfrm>
          <a:off x="7494142" y="2280476"/>
          <a:ext cx="91440" cy="4880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6760"/>
              </a:lnTo>
              <a:lnTo>
                <a:pt x="114153" y="356760"/>
              </a:lnTo>
              <a:lnTo>
                <a:pt x="114153" y="4880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1C4AB0-0D5B-4DDE-9F46-7B6077387DAD}">
      <dsp:nvSpPr>
        <dsp:cNvPr id="0" name=""/>
        <dsp:cNvSpPr/>
      </dsp:nvSpPr>
      <dsp:spPr>
        <a:xfrm>
          <a:off x="4099747" y="1014877"/>
          <a:ext cx="3440114" cy="3659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654"/>
              </a:lnTo>
              <a:lnTo>
                <a:pt x="3440114" y="234654"/>
              </a:lnTo>
              <a:lnTo>
                <a:pt x="3440114" y="36590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C02191-9534-4AFB-8192-763F30BF09B6}">
      <dsp:nvSpPr>
        <dsp:cNvPr id="0" name=""/>
        <dsp:cNvSpPr/>
      </dsp:nvSpPr>
      <dsp:spPr>
        <a:xfrm>
          <a:off x="5222633" y="2297498"/>
          <a:ext cx="209252" cy="6644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3225"/>
              </a:lnTo>
              <a:lnTo>
                <a:pt x="209252" y="533225"/>
              </a:lnTo>
              <a:lnTo>
                <a:pt x="209252" y="66447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B8CD99-B163-4738-BDD1-AF391D6D3F58}">
      <dsp:nvSpPr>
        <dsp:cNvPr id="0" name=""/>
        <dsp:cNvSpPr/>
      </dsp:nvSpPr>
      <dsp:spPr>
        <a:xfrm>
          <a:off x="4099747" y="1014877"/>
          <a:ext cx="1122885" cy="3829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1676"/>
              </a:lnTo>
              <a:lnTo>
                <a:pt x="1122885" y="251676"/>
              </a:lnTo>
              <a:lnTo>
                <a:pt x="1122885" y="3829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166241-5B79-4CB2-850E-FF72FE083AC8}">
      <dsp:nvSpPr>
        <dsp:cNvPr id="0" name=""/>
        <dsp:cNvSpPr/>
      </dsp:nvSpPr>
      <dsp:spPr>
        <a:xfrm>
          <a:off x="2727619" y="2297498"/>
          <a:ext cx="168461" cy="633476"/>
        </a:xfrm>
        <a:custGeom>
          <a:avLst/>
          <a:gdLst/>
          <a:ahLst/>
          <a:cxnLst/>
          <a:rect l="0" t="0" r="0" b="0"/>
          <a:pathLst>
            <a:path>
              <a:moveTo>
                <a:pt x="168461" y="0"/>
              </a:moveTo>
              <a:lnTo>
                <a:pt x="168461" y="502222"/>
              </a:lnTo>
              <a:lnTo>
                <a:pt x="0" y="502222"/>
              </a:lnTo>
              <a:lnTo>
                <a:pt x="0" y="63347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E49035-B621-403F-BE34-7298F06E4689}">
      <dsp:nvSpPr>
        <dsp:cNvPr id="0" name=""/>
        <dsp:cNvSpPr/>
      </dsp:nvSpPr>
      <dsp:spPr>
        <a:xfrm>
          <a:off x="2896081" y="1014877"/>
          <a:ext cx="1203666" cy="382930"/>
        </a:xfrm>
        <a:custGeom>
          <a:avLst/>
          <a:gdLst/>
          <a:ahLst/>
          <a:cxnLst/>
          <a:rect l="0" t="0" r="0" b="0"/>
          <a:pathLst>
            <a:path>
              <a:moveTo>
                <a:pt x="1203666" y="0"/>
              </a:moveTo>
              <a:lnTo>
                <a:pt x="1203666" y="251676"/>
              </a:lnTo>
              <a:lnTo>
                <a:pt x="0" y="251676"/>
              </a:lnTo>
              <a:lnTo>
                <a:pt x="0" y="3829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9C5BD5-8086-40C4-B58F-74419955F717}">
      <dsp:nvSpPr>
        <dsp:cNvPr id="0" name=""/>
        <dsp:cNvSpPr/>
      </dsp:nvSpPr>
      <dsp:spPr>
        <a:xfrm>
          <a:off x="655127" y="2280476"/>
          <a:ext cx="100171" cy="522292"/>
        </a:xfrm>
        <a:custGeom>
          <a:avLst/>
          <a:gdLst/>
          <a:ahLst/>
          <a:cxnLst/>
          <a:rect l="0" t="0" r="0" b="0"/>
          <a:pathLst>
            <a:path>
              <a:moveTo>
                <a:pt x="100171" y="0"/>
              </a:moveTo>
              <a:lnTo>
                <a:pt x="100171" y="391038"/>
              </a:lnTo>
              <a:lnTo>
                <a:pt x="0" y="391038"/>
              </a:lnTo>
              <a:lnTo>
                <a:pt x="0" y="52229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EAC47F-F823-488C-8EFF-7BDCC5EBB1FA}">
      <dsp:nvSpPr>
        <dsp:cNvPr id="0" name=""/>
        <dsp:cNvSpPr/>
      </dsp:nvSpPr>
      <dsp:spPr>
        <a:xfrm>
          <a:off x="755298" y="1014877"/>
          <a:ext cx="3344449" cy="365908"/>
        </a:xfrm>
        <a:custGeom>
          <a:avLst/>
          <a:gdLst/>
          <a:ahLst/>
          <a:cxnLst/>
          <a:rect l="0" t="0" r="0" b="0"/>
          <a:pathLst>
            <a:path>
              <a:moveTo>
                <a:pt x="3344449" y="0"/>
              </a:moveTo>
              <a:lnTo>
                <a:pt x="3344449" y="234654"/>
              </a:lnTo>
              <a:lnTo>
                <a:pt x="0" y="234654"/>
              </a:lnTo>
              <a:lnTo>
                <a:pt x="0" y="36590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C0E46A-541E-44EF-A27A-1657F77416DF}">
      <dsp:nvSpPr>
        <dsp:cNvPr id="0" name=""/>
        <dsp:cNvSpPr/>
      </dsp:nvSpPr>
      <dsp:spPr>
        <a:xfrm>
          <a:off x="2399369" y="115187"/>
          <a:ext cx="3400757" cy="8996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A123E0-12D0-4FD5-BF7D-7C1BF970FA2F}">
      <dsp:nvSpPr>
        <dsp:cNvPr id="0" name=""/>
        <dsp:cNvSpPr/>
      </dsp:nvSpPr>
      <dsp:spPr>
        <a:xfrm>
          <a:off x="2556795" y="264742"/>
          <a:ext cx="3400757" cy="8996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FF0000"/>
              </a:solidFill>
            </a:rPr>
            <a:t>Возможные орудия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FF0000"/>
              </a:solidFill>
            </a:rPr>
            <a:t>террористов</a:t>
          </a:r>
          <a:endParaRPr lang="ru-RU" sz="2400" b="1" kern="1200" dirty="0">
            <a:solidFill>
              <a:srgbClr val="FF0000"/>
            </a:solidFill>
          </a:endParaRPr>
        </a:p>
      </dsp:txBody>
      <dsp:txXfrm>
        <a:off x="2583146" y="291093"/>
        <a:ext cx="3348055" cy="846988"/>
      </dsp:txXfrm>
    </dsp:sp>
    <dsp:sp modelId="{6A8270DF-4F75-4D40-927F-556E2E5FF315}">
      <dsp:nvSpPr>
        <dsp:cNvPr id="0" name=""/>
        <dsp:cNvSpPr/>
      </dsp:nvSpPr>
      <dsp:spPr>
        <a:xfrm>
          <a:off x="-157426" y="1380786"/>
          <a:ext cx="1825449" cy="8996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456138-25B2-4F60-B288-2F961128B081}">
      <dsp:nvSpPr>
        <dsp:cNvPr id="0" name=""/>
        <dsp:cNvSpPr/>
      </dsp:nvSpPr>
      <dsp:spPr>
        <a:xfrm>
          <a:off x="0" y="1530341"/>
          <a:ext cx="1825449" cy="8996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Проволока,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шнур</a:t>
          </a:r>
          <a:endParaRPr lang="ru-RU" sz="2400" b="1" kern="1200" dirty="0"/>
        </a:p>
      </dsp:txBody>
      <dsp:txXfrm>
        <a:off x="26351" y="1556692"/>
        <a:ext cx="1772747" cy="846988"/>
      </dsp:txXfrm>
    </dsp:sp>
    <dsp:sp modelId="{49959EC1-A60E-4F52-AF7B-8E42AC3D3A5C}">
      <dsp:nvSpPr>
        <dsp:cNvPr id="0" name=""/>
        <dsp:cNvSpPr/>
      </dsp:nvSpPr>
      <dsp:spPr>
        <a:xfrm>
          <a:off x="-48911" y="2802769"/>
          <a:ext cx="1408078" cy="21848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725CBE-E810-43FD-8B34-C5C821D41593}">
      <dsp:nvSpPr>
        <dsp:cNvPr id="0" name=""/>
        <dsp:cNvSpPr/>
      </dsp:nvSpPr>
      <dsp:spPr>
        <a:xfrm>
          <a:off x="108514" y="2952324"/>
          <a:ext cx="1408078" cy="21848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/>
            <a:t>Натянутыв</a:t>
          </a:r>
          <a:r>
            <a:rPr lang="ru-RU" sz="2000" b="1" kern="1200" dirty="0" smtClean="0"/>
            <a:t> подъезде, на дороге</a:t>
          </a:r>
          <a:endParaRPr lang="ru-RU" sz="2000" b="1" kern="1200" dirty="0"/>
        </a:p>
      </dsp:txBody>
      <dsp:txXfrm>
        <a:off x="149755" y="2993565"/>
        <a:ext cx="1325596" cy="2102388"/>
      </dsp:txXfrm>
    </dsp:sp>
    <dsp:sp modelId="{620B5D86-C53A-4C69-9E07-54C79D08AFCB}">
      <dsp:nvSpPr>
        <dsp:cNvPr id="0" name=""/>
        <dsp:cNvSpPr/>
      </dsp:nvSpPr>
      <dsp:spPr>
        <a:xfrm>
          <a:off x="2001109" y="1397808"/>
          <a:ext cx="1789944" cy="8996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0D0F6A-EA91-40F5-A4F3-8B53B1A118B2}">
      <dsp:nvSpPr>
        <dsp:cNvPr id="0" name=""/>
        <dsp:cNvSpPr/>
      </dsp:nvSpPr>
      <dsp:spPr>
        <a:xfrm>
          <a:off x="2158535" y="1547363"/>
          <a:ext cx="1789944" cy="8996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Бандероль,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посылка</a:t>
          </a:r>
          <a:endParaRPr lang="ru-RU" sz="2400" b="1" kern="1200" dirty="0"/>
        </a:p>
      </dsp:txBody>
      <dsp:txXfrm>
        <a:off x="2184886" y="1573714"/>
        <a:ext cx="1737242" cy="846988"/>
      </dsp:txXfrm>
    </dsp:sp>
    <dsp:sp modelId="{6E6C143D-69F2-427E-81FA-7C0424DBAB1F}">
      <dsp:nvSpPr>
        <dsp:cNvPr id="0" name=""/>
        <dsp:cNvSpPr/>
      </dsp:nvSpPr>
      <dsp:spPr>
        <a:xfrm>
          <a:off x="1688746" y="2930975"/>
          <a:ext cx="2077745" cy="20318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A1ED87-7E34-49F0-B725-E22CC26E7CFD}">
      <dsp:nvSpPr>
        <dsp:cNvPr id="0" name=""/>
        <dsp:cNvSpPr/>
      </dsp:nvSpPr>
      <dsp:spPr>
        <a:xfrm>
          <a:off x="1846173" y="3080530"/>
          <a:ext cx="2077745" cy="20318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Пришли по почте, от неизвестного отправителя, обратного адреса нет или неразборчив.</a:t>
          </a:r>
          <a:endParaRPr lang="ru-RU" sz="2000" b="1" kern="1200" dirty="0"/>
        </a:p>
      </dsp:txBody>
      <dsp:txXfrm>
        <a:off x="1905685" y="3140042"/>
        <a:ext cx="1958721" cy="1912872"/>
      </dsp:txXfrm>
    </dsp:sp>
    <dsp:sp modelId="{66B1CF22-3EC9-475A-A609-BAA99FB0430E}">
      <dsp:nvSpPr>
        <dsp:cNvPr id="0" name=""/>
        <dsp:cNvSpPr/>
      </dsp:nvSpPr>
      <dsp:spPr>
        <a:xfrm>
          <a:off x="4323191" y="1397808"/>
          <a:ext cx="1798884" cy="8996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A48070-9961-4201-97B9-8496B33ADB99}">
      <dsp:nvSpPr>
        <dsp:cNvPr id="0" name=""/>
        <dsp:cNvSpPr/>
      </dsp:nvSpPr>
      <dsp:spPr>
        <a:xfrm>
          <a:off x="4480617" y="1547363"/>
          <a:ext cx="1798884" cy="8996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Предмет,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сверток</a:t>
          </a:r>
          <a:endParaRPr lang="ru-RU" sz="2400" b="1" kern="1200" dirty="0"/>
        </a:p>
      </dsp:txBody>
      <dsp:txXfrm>
        <a:off x="4506968" y="1573714"/>
        <a:ext cx="1746182" cy="846988"/>
      </dsp:txXfrm>
    </dsp:sp>
    <dsp:sp modelId="{CF72E1E5-64F3-4BF6-AFA0-66ED4CAB64B3}">
      <dsp:nvSpPr>
        <dsp:cNvPr id="0" name=""/>
        <dsp:cNvSpPr/>
      </dsp:nvSpPr>
      <dsp:spPr>
        <a:xfrm>
          <a:off x="4324714" y="2961978"/>
          <a:ext cx="2214342" cy="20456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5F167E-DE81-425C-BB36-D54F2D76BF5A}">
      <dsp:nvSpPr>
        <dsp:cNvPr id="0" name=""/>
        <dsp:cNvSpPr/>
      </dsp:nvSpPr>
      <dsp:spPr>
        <a:xfrm>
          <a:off x="4482140" y="3111533"/>
          <a:ext cx="2214342" cy="20456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На улице, в метро, в транспорте, у входа в здание , в общественных местах </a:t>
          </a:r>
          <a:endParaRPr lang="ru-RU" sz="2000" b="1" kern="1200" dirty="0"/>
        </a:p>
      </dsp:txBody>
      <dsp:txXfrm>
        <a:off x="4542056" y="3171449"/>
        <a:ext cx="2094510" cy="1925838"/>
      </dsp:txXfrm>
    </dsp:sp>
    <dsp:sp modelId="{68C45CD1-733F-40A6-AF61-E8612FDBA1DB}">
      <dsp:nvSpPr>
        <dsp:cNvPr id="0" name=""/>
        <dsp:cNvSpPr/>
      </dsp:nvSpPr>
      <dsp:spPr>
        <a:xfrm>
          <a:off x="6583414" y="1380786"/>
          <a:ext cx="1912896" cy="8996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B6F768-A59F-4D43-AA0D-92B2B820CEF2}">
      <dsp:nvSpPr>
        <dsp:cNvPr id="0" name=""/>
        <dsp:cNvSpPr/>
      </dsp:nvSpPr>
      <dsp:spPr>
        <a:xfrm>
          <a:off x="6740840" y="1530341"/>
          <a:ext cx="1912896" cy="8996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Провода</a:t>
          </a:r>
          <a:endParaRPr lang="ru-RU" sz="2400" b="1" kern="1200" dirty="0"/>
        </a:p>
      </dsp:txBody>
      <dsp:txXfrm>
        <a:off x="6767191" y="1556692"/>
        <a:ext cx="1860194" cy="846988"/>
      </dsp:txXfrm>
    </dsp:sp>
    <dsp:sp modelId="{471A49AC-D2BB-414C-B3E7-24DE727B8FFC}">
      <dsp:nvSpPr>
        <dsp:cNvPr id="0" name=""/>
        <dsp:cNvSpPr/>
      </dsp:nvSpPr>
      <dsp:spPr>
        <a:xfrm>
          <a:off x="6899878" y="2768491"/>
          <a:ext cx="1416834" cy="21915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ACE6EB-F1C3-4C27-95EA-E98F96B0EA54}">
      <dsp:nvSpPr>
        <dsp:cNvPr id="0" name=""/>
        <dsp:cNvSpPr/>
      </dsp:nvSpPr>
      <dsp:spPr>
        <a:xfrm>
          <a:off x="7057304" y="2918046"/>
          <a:ext cx="1416834" cy="21915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Свисают из кузова машины, из коробки, мусорного бака </a:t>
          </a:r>
          <a:endParaRPr lang="ru-RU" sz="2000" b="1" kern="1200" dirty="0"/>
        </a:p>
      </dsp:txBody>
      <dsp:txXfrm>
        <a:off x="7098802" y="2959544"/>
        <a:ext cx="1333838" cy="21085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1092CC-489B-4BB3-8B3C-B426ACF10A50}">
      <dsp:nvSpPr>
        <dsp:cNvPr id="0" name=""/>
        <dsp:cNvSpPr/>
      </dsp:nvSpPr>
      <dsp:spPr>
        <a:xfrm>
          <a:off x="0" y="0"/>
          <a:ext cx="8712968" cy="919262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По возможности скорее возьмите себя в руки, успокойтесь и не паникуйте.</a:t>
          </a:r>
          <a:endParaRPr lang="ru-RU" sz="1900" b="1" kern="1200" dirty="0"/>
        </a:p>
      </dsp:txBody>
      <dsp:txXfrm>
        <a:off x="1834519" y="0"/>
        <a:ext cx="6878448" cy="919262"/>
      </dsp:txXfrm>
    </dsp:sp>
    <dsp:sp modelId="{474CD664-DD36-448F-86DF-D6049467B939}">
      <dsp:nvSpPr>
        <dsp:cNvPr id="0" name=""/>
        <dsp:cNvSpPr/>
      </dsp:nvSpPr>
      <dsp:spPr>
        <a:xfrm>
          <a:off x="91926" y="91926"/>
          <a:ext cx="1742593" cy="73540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EA8FDD-F6AF-4B4E-A576-41E40BC70145}">
      <dsp:nvSpPr>
        <dsp:cNvPr id="0" name=""/>
        <dsp:cNvSpPr/>
      </dsp:nvSpPr>
      <dsp:spPr>
        <a:xfrm>
          <a:off x="0" y="1011188"/>
          <a:ext cx="8712968" cy="919262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Подготовьтесь физически, морально и эмоционально к возможному трудному испытанию.</a:t>
          </a:r>
          <a:br>
            <a:rPr lang="ru-RU" sz="1900" b="1" kern="1200" dirty="0" smtClean="0"/>
          </a:br>
          <a:endParaRPr lang="ru-RU" sz="1900" b="1" kern="1200" dirty="0"/>
        </a:p>
      </dsp:txBody>
      <dsp:txXfrm>
        <a:off x="1834519" y="1011188"/>
        <a:ext cx="6878448" cy="919262"/>
      </dsp:txXfrm>
    </dsp:sp>
    <dsp:sp modelId="{DC7F5D8F-1601-4A80-95A4-A8D5896D451A}">
      <dsp:nvSpPr>
        <dsp:cNvPr id="0" name=""/>
        <dsp:cNvSpPr/>
      </dsp:nvSpPr>
      <dsp:spPr>
        <a:xfrm>
          <a:off x="91926" y="1103114"/>
          <a:ext cx="1742593" cy="73540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56F97D-45F4-4323-8669-4A92BDEBDD23}">
      <dsp:nvSpPr>
        <dsp:cNvPr id="0" name=""/>
        <dsp:cNvSpPr/>
      </dsp:nvSpPr>
      <dsp:spPr>
        <a:xfrm>
          <a:off x="0" y="2022377"/>
          <a:ext cx="8712968" cy="919262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Говорите спокойным голосом. Избегайте вызывающего, враждебного тона.</a:t>
          </a:r>
          <a:endParaRPr lang="ru-RU" sz="1900" b="1" kern="1200" dirty="0"/>
        </a:p>
      </dsp:txBody>
      <dsp:txXfrm>
        <a:off x="1834519" y="2022377"/>
        <a:ext cx="6878448" cy="919262"/>
      </dsp:txXfrm>
    </dsp:sp>
    <dsp:sp modelId="{74822F91-78A5-4E51-8E7A-B98C075A356D}">
      <dsp:nvSpPr>
        <dsp:cNvPr id="0" name=""/>
        <dsp:cNvSpPr/>
      </dsp:nvSpPr>
      <dsp:spPr>
        <a:xfrm>
          <a:off x="91926" y="2114303"/>
          <a:ext cx="1742593" cy="73540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A5F48D-D01B-446D-8458-7E1ED42F1A41}">
      <dsp:nvSpPr>
        <dsp:cNvPr id="0" name=""/>
        <dsp:cNvSpPr/>
      </dsp:nvSpPr>
      <dsp:spPr>
        <a:xfrm>
          <a:off x="0" y="3033565"/>
          <a:ext cx="8712968" cy="919262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Переносите лишения, оскорбления и унижения, не смотрите в глаза преступникам, не ведите себя вызывающе.</a:t>
          </a:r>
          <a:br>
            <a:rPr lang="ru-RU" sz="1900" b="1" kern="1200" dirty="0" smtClean="0"/>
          </a:br>
          <a:endParaRPr lang="ru-RU" sz="1900" b="1" kern="1200" dirty="0"/>
        </a:p>
      </dsp:txBody>
      <dsp:txXfrm>
        <a:off x="1834519" y="3033565"/>
        <a:ext cx="6878448" cy="919262"/>
      </dsp:txXfrm>
    </dsp:sp>
    <dsp:sp modelId="{E1E418A0-A5B8-4B3F-B37E-A056DDF68648}">
      <dsp:nvSpPr>
        <dsp:cNvPr id="0" name=""/>
        <dsp:cNvSpPr/>
      </dsp:nvSpPr>
      <dsp:spPr>
        <a:xfrm>
          <a:off x="91926" y="3125491"/>
          <a:ext cx="1742593" cy="73540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590340-3072-4AED-8742-EE1CB95D63B0}">
      <dsp:nvSpPr>
        <dsp:cNvPr id="0" name=""/>
        <dsp:cNvSpPr/>
      </dsp:nvSpPr>
      <dsp:spPr>
        <a:xfrm>
          <a:off x="0" y="4044754"/>
          <a:ext cx="8712968" cy="919262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Для поддержания сил ешьте все, что вам дают, даже если пища вам не нравится.</a:t>
          </a:r>
          <a:br>
            <a:rPr lang="ru-RU" sz="1900" b="1" kern="1200" dirty="0" smtClean="0"/>
          </a:br>
          <a:endParaRPr lang="ru-RU" sz="1900" b="1" kern="1200" dirty="0"/>
        </a:p>
      </dsp:txBody>
      <dsp:txXfrm>
        <a:off x="1834519" y="4044754"/>
        <a:ext cx="6878448" cy="919262"/>
      </dsp:txXfrm>
    </dsp:sp>
    <dsp:sp modelId="{5DC78C5E-4CAD-4B82-8C30-7662625732AF}">
      <dsp:nvSpPr>
        <dsp:cNvPr id="0" name=""/>
        <dsp:cNvSpPr/>
      </dsp:nvSpPr>
      <dsp:spPr>
        <a:xfrm>
          <a:off x="91926" y="4136680"/>
          <a:ext cx="1742593" cy="73540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074C0A-1C19-4379-A922-D3C44D21B600}">
      <dsp:nvSpPr>
        <dsp:cNvPr id="0" name=""/>
        <dsp:cNvSpPr/>
      </dsp:nvSpPr>
      <dsp:spPr>
        <a:xfrm>
          <a:off x="0" y="5057401"/>
          <a:ext cx="8712968" cy="919262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На совершение любых действий (сесть, встать, попить, сходить в туалет) спрашивайте разрешение.</a:t>
          </a:r>
          <a:br>
            <a:rPr lang="ru-RU" sz="1900" b="1" kern="1200" dirty="0" smtClean="0"/>
          </a:br>
          <a:endParaRPr lang="ru-RU" sz="1900" b="1" kern="1200" dirty="0"/>
        </a:p>
      </dsp:txBody>
      <dsp:txXfrm>
        <a:off x="1834519" y="5057401"/>
        <a:ext cx="6878448" cy="919262"/>
      </dsp:txXfrm>
    </dsp:sp>
    <dsp:sp modelId="{6ADAE977-9B3D-4749-8F39-8CF29F51C038}">
      <dsp:nvSpPr>
        <dsp:cNvPr id="0" name=""/>
        <dsp:cNvSpPr/>
      </dsp:nvSpPr>
      <dsp:spPr>
        <a:xfrm>
          <a:off x="91926" y="5147868"/>
          <a:ext cx="1742593" cy="73540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A8E4FA-CCA1-4605-8266-990DDFA6102C}">
      <dsp:nvSpPr>
        <dsp:cNvPr id="0" name=""/>
        <dsp:cNvSpPr/>
      </dsp:nvSpPr>
      <dsp:spPr>
        <a:xfrm>
          <a:off x="0" y="0"/>
          <a:ext cx="8856984" cy="1328272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Ваша цель — остаться в живых. Будьте внимательны, постарайтесь запомнить приметы преступников, отличительные черты их лиц, одежду, имена, клички, возможные шрамы и татуировки, особенности речи и т.д. </a:t>
          </a:r>
          <a:endParaRPr lang="ru-RU" sz="1500" kern="1200" dirty="0"/>
        </a:p>
      </dsp:txBody>
      <dsp:txXfrm>
        <a:off x="1917937" y="0"/>
        <a:ext cx="6939046" cy="1328272"/>
      </dsp:txXfrm>
    </dsp:sp>
    <dsp:sp modelId="{CD49255C-EAD3-4078-9D19-8012A9A6892A}">
      <dsp:nvSpPr>
        <dsp:cNvPr id="0" name=""/>
        <dsp:cNvSpPr/>
      </dsp:nvSpPr>
      <dsp:spPr>
        <a:xfrm>
          <a:off x="146540" y="77974"/>
          <a:ext cx="1771396" cy="117232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05803-6B20-43F6-90F6-8C909F500652}">
      <dsp:nvSpPr>
        <dsp:cNvPr id="0" name=""/>
        <dsp:cNvSpPr/>
      </dsp:nvSpPr>
      <dsp:spPr>
        <a:xfrm>
          <a:off x="0" y="1474812"/>
          <a:ext cx="8856984" cy="1241476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/>
          </a:r>
          <a:br>
            <a:rPr lang="ru-RU" sz="1500" kern="1200" dirty="0" smtClean="0"/>
          </a:br>
          <a:r>
            <a:rPr lang="ru-RU" sz="2000" b="1" kern="1200" dirty="0" smtClean="0"/>
            <a:t>При необходимости выполняйте требования преступников (особенно первые полчаса), не противоречьте им, не рискуйте жизнью окружающих и своей собственной, старайтесь не допускать истерик и паники.</a:t>
          </a:r>
          <a:endParaRPr lang="ru-RU" sz="2000" b="1" kern="1200" dirty="0"/>
        </a:p>
      </dsp:txBody>
      <dsp:txXfrm>
        <a:off x="1917937" y="1474812"/>
        <a:ext cx="6939046" cy="1241476"/>
      </dsp:txXfrm>
    </dsp:sp>
    <dsp:sp modelId="{297B08A8-0F90-418E-8A4A-CC0FA4B4DD01}">
      <dsp:nvSpPr>
        <dsp:cNvPr id="0" name=""/>
        <dsp:cNvSpPr/>
      </dsp:nvSpPr>
      <dsp:spPr>
        <a:xfrm>
          <a:off x="146540" y="1598813"/>
          <a:ext cx="1771396" cy="99347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1D0DF3-1269-4C1A-84B2-F3CB961AC104}">
      <dsp:nvSpPr>
        <dsp:cNvPr id="0" name=""/>
        <dsp:cNvSpPr/>
      </dsp:nvSpPr>
      <dsp:spPr>
        <a:xfrm>
          <a:off x="0" y="2862829"/>
          <a:ext cx="8856984" cy="1042679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Если вы ранены, постарайтесь не двигаться, этим вы уменьшите потерю крови.</a:t>
          </a:r>
          <a:endParaRPr lang="ru-RU" sz="2000" b="1" kern="1200" dirty="0"/>
        </a:p>
      </dsp:txBody>
      <dsp:txXfrm>
        <a:off x="1917937" y="2862829"/>
        <a:ext cx="6939046" cy="1042679"/>
      </dsp:txXfrm>
    </dsp:sp>
    <dsp:sp modelId="{7BA5403C-BF2F-4DC9-A7E5-E8996054DBC3}">
      <dsp:nvSpPr>
        <dsp:cNvPr id="0" name=""/>
        <dsp:cNvSpPr/>
      </dsp:nvSpPr>
      <dsp:spPr>
        <a:xfrm>
          <a:off x="146540" y="3068433"/>
          <a:ext cx="1771396" cy="63147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A0ECF7-B3FE-41E3-8307-7FA9F5CB8B1B}">
      <dsp:nvSpPr>
        <dsp:cNvPr id="0" name=""/>
        <dsp:cNvSpPr/>
      </dsp:nvSpPr>
      <dsp:spPr>
        <a:xfrm>
          <a:off x="0" y="4052049"/>
          <a:ext cx="8856984" cy="872003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Помните, что, получив сообщение о вашем захвате, спецслужбы уже начали действовать и предпримут все необходимое для вашего освобождения</a:t>
          </a:r>
          <a:endParaRPr lang="ru-RU" sz="2000" b="1" kern="1200" dirty="0"/>
        </a:p>
      </dsp:txBody>
      <dsp:txXfrm>
        <a:off x="1917937" y="4052049"/>
        <a:ext cx="6939046" cy="872003"/>
      </dsp:txXfrm>
    </dsp:sp>
    <dsp:sp modelId="{C255A636-1E73-45ED-A6EC-A22A2F765EA5}">
      <dsp:nvSpPr>
        <dsp:cNvPr id="0" name=""/>
        <dsp:cNvSpPr/>
      </dsp:nvSpPr>
      <dsp:spPr>
        <a:xfrm>
          <a:off x="146540" y="4180563"/>
          <a:ext cx="1771396" cy="6149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F2B859-AAA4-426E-AA85-4C35C5B0100D}">
      <dsp:nvSpPr>
        <dsp:cNvPr id="0" name=""/>
        <dsp:cNvSpPr/>
      </dsp:nvSpPr>
      <dsp:spPr>
        <a:xfrm>
          <a:off x="0" y="5070594"/>
          <a:ext cx="8856984" cy="1481319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Не провоцируйте нападающих к применению оружия что может привести к человеческим жертвам (не бегите, не бросайтесь на террориста, не боритесь, не выхватывайте у него оружие; не пытайтесь помириться с террористом, уговорить его, не взывайте слезами к его доброте). </a:t>
          </a:r>
          <a:endParaRPr lang="ru-RU" sz="2000" b="1" kern="1200" dirty="0"/>
        </a:p>
      </dsp:txBody>
      <dsp:txXfrm>
        <a:off x="1917937" y="5070594"/>
        <a:ext cx="6939046" cy="1481319"/>
      </dsp:txXfrm>
    </dsp:sp>
    <dsp:sp modelId="{293F3589-7057-4F07-803E-6759B1EFB963}">
      <dsp:nvSpPr>
        <dsp:cNvPr id="0" name=""/>
        <dsp:cNvSpPr/>
      </dsp:nvSpPr>
      <dsp:spPr>
        <a:xfrm>
          <a:off x="198114" y="5222641"/>
          <a:ext cx="1684970" cy="117232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42AAC3-D0F7-48C2-A642-07919F9AA66E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ADE1B6-B391-4C88-B6D2-7D3B5DA4EC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007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DE1B6-B391-4C88-B6D2-7D3B5DA4EC8B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749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DE1B6-B391-4C88-B6D2-7D3B5DA4EC8B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849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8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2438400" y="2133600"/>
            <a:ext cx="5562600" cy="1774825"/>
          </a:xfrm>
        </p:spPr>
        <p:txBody>
          <a:bodyPr/>
          <a:lstStyle>
            <a:lvl1pPr>
              <a:lnSpc>
                <a:spcPct val="100000"/>
              </a:lnSpc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89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438400" y="3962400"/>
            <a:ext cx="5562600" cy="990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3093" name="Rectangle 2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935C40B5-DB1E-4F18-B289-98837F74721F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3094" name="Rectangle 2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95" name="Rectangle 2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4861521-44F3-4C35-9A44-CF8484908B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5C40B5-DB1E-4F18-B289-98837F74721F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861521-44F3-4C35-9A44-CF8484908B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5C40B5-DB1E-4F18-B289-98837F74721F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861521-44F3-4C35-9A44-CF8484908B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600200"/>
            <a:ext cx="3581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00600" y="1600200"/>
            <a:ext cx="3581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5C40B5-DB1E-4F18-B289-98837F74721F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861521-44F3-4C35-9A44-CF8484908B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5C40B5-DB1E-4F18-B289-98837F74721F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861521-44F3-4C35-9A44-CF8484908B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5C40B5-DB1E-4F18-B289-98837F74721F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861521-44F3-4C35-9A44-CF8484908B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5C40B5-DB1E-4F18-B289-98837F74721F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861521-44F3-4C35-9A44-CF8484908B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5C40B5-DB1E-4F18-B289-98837F74721F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861521-44F3-4C35-9A44-CF8484908B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5C40B5-DB1E-4F18-B289-98837F74721F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861521-44F3-4C35-9A44-CF8484908B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5C40B5-DB1E-4F18-B289-98837F74721F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861521-44F3-4C35-9A44-CF8484908B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53250" y="274638"/>
            <a:ext cx="19621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274638"/>
            <a:ext cx="57340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5C40B5-DB1E-4F18-B289-98837F74721F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861521-44F3-4C35-9A44-CF8484908B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274638"/>
            <a:ext cx="7848600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600200"/>
            <a:ext cx="73152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2286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200" b="0">
                <a:solidFill>
                  <a:srgbClr val="000000"/>
                </a:solidFill>
                <a:latin typeface="+mn-lt"/>
              </a:defRPr>
            </a:lvl1pPr>
          </a:lstStyle>
          <a:p>
            <a:fld id="{935C40B5-DB1E-4F18-B289-98837F74721F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400800"/>
            <a:ext cx="48768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1" sz="1200" b="0">
                <a:solidFill>
                  <a:srgbClr val="000000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96200" y="6400800"/>
            <a:ext cx="12954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 b="0">
                <a:solidFill>
                  <a:srgbClr val="000000"/>
                </a:solidFill>
                <a:latin typeface="+mn-lt"/>
              </a:defRPr>
            </a:lvl1pPr>
          </a:lstStyle>
          <a:p>
            <a:fld id="{84861521-44F3-4C35-9A44-CF8484908B0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60000"/>
        </a:spcBef>
        <a:spcAft>
          <a:spcPct val="0"/>
        </a:spcAft>
        <a:buClr>
          <a:srgbClr val="000000"/>
        </a:buClr>
        <a:buChar char="•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Font typeface="Garamond" pitchFamily="18" charset="0"/>
        <a:buChar char="−"/>
        <a:defRPr sz="2400">
          <a:solidFill>
            <a:srgbClr val="0000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Char char="•"/>
        <a:defRPr sz="2000">
          <a:solidFill>
            <a:srgbClr val="0000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Font typeface="Garamond" pitchFamily="18" charset="0"/>
        <a:buChar char="−"/>
        <a:defRPr sz="1600"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Char char="•"/>
        <a:defRPr sz="160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Char char="•"/>
        <a:defRPr sz="16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Char char="•"/>
        <a:defRPr sz="16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Char char="•"/>
        <a:defRPr sz="16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Char char="•"/>
        <a:defRPr sz="1600">
          <a:solidFill>
            <a:srgbClr val="00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2%D0%B5%D1%80%D1%80%D0%BE%D1%80%D0%B8%D1%81%D1%82%D0%B8%D1%87%D0%B5%D1%81%D0%BA%D0%B8%D0%B5_%D0%B0%D0%BA%D1%82%D1%8B_11_%D1%81%D0%B5%D0%BD%D1%82%D1%8F%D0%B1%D1%80%D1%8F_2001_%D0%B3%D0%BE%D0%B4%D0%B0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2%D0%B7%D1%80%D1%8B%D0%B2_%D0%B2_%D0%BC%D0%BE%D1%81%D0%BA%D0%BE%D0%B2%D1%81%D0%BA%D0%BE%D0%BC_%D0%BC%D0%B5%D1%82%D1%80%D0%BE_(1996)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hyperlink" Target="http://ru.wikipedia.org/wiki/%D0%9A%D1%80%D1%83%D1%88%D0%B5%D0%BD%D0%B8%D0%B5_%D0%BF%D0%BE%D0%B5%D0%B7%D0%B4%D0%B0_%C2%AB%D0%9D%D0%B5%D0%B2%D1%81%D0%BA%D0%B8%D0%B9_%D1%8D%D0%BA%D1%81%D0%BF%D1%80%D0%B5%D1%81%D1%81%C2%BB_(2009)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2%E5%F0%F0%EE%F0%E8%F1%F2%E8%F7%E5%F1%EA%E8%E9_%E0%EA%F2_%E2_%C1%E5%F1%EB%E0%ED%E5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u.wikipedia.org/wiki/%D2%E5%F0%F0%EE%F0%E8%F1%F2%E8%F7%E5%F1%EA%E8%E9_%E0%EA%F2_%E2_%C1%E5%F1%EB%E0%ED%E5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2%D0%B5%D1%80%D1%80%D0%BE%D1%80%D0%B8%D1%81%D1%82%D0%B8%D1%87%D0%B5%D1%81%D0%BA%D0%B8%D0%B9_%D0%B0%D0%BA%D1%82_%D0%BD%D0%B0_%D0%94%D1%83%D0%B1%D1%80%D0%BE%D0%B2%D0%BA%D0%B5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5868144" cy="68580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b="1" dirty="0" smtClean="0"/>
              <a:t>Терроризм</a:t>
            </a:r>
            <a:r>
              <a:rPr lang="ru-RU" dirty="0"/>
              <a:t> — политика, основанная на систематическом применении </a:t>
            </a:r>
            <a:r>
              <a:rPr lang="ru-RU" dirty="0" smtClean="0"/>
              <a:t>террора. </a:t>
            </a:r>
            <a:r>
              <a:rPr lang="ru-RU" dirty="0"/>
              <a:t>Синонимами слова «террор» (</a:t>
            </a:r>
            <a:r>
              <a:rPr lang="ru-RU" dirty="0" smtClean="0"/>
              <a:t>лат.</a:t>
            </a:r>
            <a:r>
              <a:rPr lang="ru-RU" dirty="0"/>
              <a:t> </a:t>
            </a:r>
            <a:r>
              <a:rPr lang="ru-RU" i="1" dirty="0" err="1"/>
              <a:t>terror</a:t>
            </a:r>
            <a:r>
              <a:rPr lang="ru-RU" dirty="0"/>
              <a:t> — страх, ужас) являются слова «насилие», «запугивание», «устрашение</a:t>
            </a:r>
            <a:r>
              <a:rPr lang="ru-RU" dirty="0" smtClean="0"/>
              <a:t>».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В </a:t>
            </a:r>
            <a:r>
              <a:rPr lang="ru-RU" dirty="0"/>
              <a:t>конце 1960-х годов появилась специфическая форма терроризма —</a:t>
            </a:r>
            <a:r>
              <a:rPr lang="ru-RU" b="1" dirty="0"/>
              <a:t> международный </a:t>
            </a:r>
            <a:r>
              <a:rPr lang="ru-RU" b="1" dirty="0" smtClean="0"/>
              <a:t>терроризм</a:t>
            </a:r>
            <a:r>
              <a:rPr lang="ru-RU" dirty="0" smtClean="0"/>
              <a:t>.</a:t>
            </a:r>
            <a:endParaRPr lang="ru-RU" dirty="0"/>
          </a:p>
          <a:p>
            <a:pPr algn="ctr"/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8796" y="620688"/>
            <a:ext cx="187583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3501008"/>
            <a:ext cx="3131840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lum bright="23000" contrast="-63000"/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4114800" cy="1143000"/>
          </a:xfrm>
        </p:spPr>
        <p:txBody>
          <a:bodyPr/>
          <a:lstStyle/>
          <a:p>
            <a:pPr algn="ctr"/>
            <a:r>
              <a:rPr lang="ru-RU" sz="6000" b="1" dirty="0">
                <a:solidFill>
                  <a:srgbClr val="C00000"/>
                </a:solidFill>
              </a:rPr>
              <a:t>Ф</a:t>
            </a:r>
            <a:r>
              <a:rPr lang="ru-RU" sz="6000" b="1" dirty="0" smtClean="0">
                <a:solidFill>
                  <a:srgbClr val="C00000"/>
                </a:solidFill>
              </a:rPr>
              <a:t>акты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332656"/>
            <a:ext cx="4788024" cy="208823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/>
              <a:t>К началу 1990-х годов в мире действовало около 500 террористических организаций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2564904"/>
            <a:ext cx="4572000" cy="18774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За одно десятилетие они совершили </a:t>
            </a:r>
            <a:r>
              <a:rPr lang="ru-RU" sz="3200" b="1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6500</a:t>
            </a:r>
            <a:r>
              <a:rPr lang="ru-RU" sz="2800" b="1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 актов международного терроризма,</a:t>
            </a:r>
            <a:endParaRPr lang="ru-RU" sz="2800" b="1" dirty="0">
              <a:solidFill>
                <a:schemeClr val="bg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11960" y="4725144"/>
            <a:ext cx="4572000" cy="1938992"/>
          </a:xfrm>
          <a:prstGeom prst="rect">
            <a:avLst/>
          </a:prstGeom>
          <a:solidFill>
            <a:schemeClr val="accent1">
              <a:alpha val="29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от которых погибло </a:t>
            </a:r>
            <a:r>
              <a:rPr lang="ru-RU" sz="3200" b="1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5</a:t>
            </a:r>
            <a:r>
              <a:rPr lang="ru-RU" sz="2800" b="1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 тысяч человек и пострадало более </a:t>
            </a:r>
            <a:r>
              <a:rPr lang="ru-RU" sz="3200" b="1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11</a:t>
            </a:r>
            <a:r>
              <a:rPr lang="ru-RU" sz="2800" b="1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 тысяч человек.</a:t>
            </a:r>
            <a:endParaRPr lang="ru-RU" sz="2800" b="1" dirty="0">
              <a:solidFill>
                <a:schemeClr val="bg2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4186808" cy="11430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Международная борьба</a:t>
            </a:r>
            <a:endParaRPr lang="ru-RU" b="1" dirty="0">
              <a:solidFill>
                <a:schemeClr val="bg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35896" y="548680"/>
            <a:ext cx="5508104" cy="6309320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Впервые на международном уровне вопрос о борьбе с терроризмом стал обсуждаться в 1934 году в Лиге Наций. </a:t>
            </a:r>
            <a:r>
              <a:rPr lang="ru-RU" dirty="0" smtClean="0"/>
              <a:t>Принятые в</a:t>
            </a:r>
            <a:r>
              <a:rPr lang="ru-RU" dirty="0"/>
              <a:t> 1937 </a:t>
            </a:r>
            <a:r>
              <a:rPr lang="ru-RU" dirty="0" smtClean="0"/>
              <a:t>г.  «Конвенция </a:t>
            </a:r>
            <a:r>
              <a:rPr lang="ru-RU" dirty="0"/>
              <a:t>о предупреждении терроризма и наказании за него» и «Конвенция о создании Международного Уголовного Суда» так и не вошли в </a:t>
            </a:r>
            <a:r>
              <a:rPr lang="ru-RU" dirty="0" smtClean="0"/>
              <a:t>силу.    Но </a:t>
            </a:r>
            <a:r>
              <a:rPr lang="ru-RU" dirty="0"/>
              <a:t>они послужили прототипом для современных международных соглашений в этой </a:t>
            </a:r>
            <a:r>
              <a:rPr lang="ru-RU" dirty="0" smtClean="0"/>
              <a:t>сфере.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44824"/>
            <a:ext cx="3672408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82752" cy="1930226"/>
          </a:xfrm>
        </p:spPr>
        <p:txBody>
          <a:bodyPr/>
          <a:lstStyle/>
          <a:p>
            <a:pPr algn="ctr"/>
            <a:r>
              <a:rPr lang="ru-RU" b="1" dirty="0" smtClean="0"/>
              <a:t>Знать врага в лицо…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140968"/>
            <a:ext cx="9144000" cy="37170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/>
              <a:t>Наиболее известной современной международной террористической организацией является </a:t>
            </a:r>
            <a:r>
              <a:rPr lang="ru-RU" dirty="0" smtClean="0"/>
              <a:t>Аль-Каида.</a:t>
            </a:r>
            <a:endParaRPr lang="ru-RU" dirty="0"/>
          </a:p>
          <a:p>
            <a:pPr algn="ctr"/>
            <a:r>
              <a:rPr lang="ru-RU" dirty="0" smtClean="0"/>
              <a:t>Террористической </a:t>
            </a:r>
            <a:r>
              <a:rPr lang="ru-RU" dirty="0"/>
              <a:t>организацией признано </a:t>
            </a:r>
            <a:r>
              <a:rPr lang="ru-RU" dirty="0" smtClean="0"/>
              <a:t> </a:t>
            </a:r>
            <a:r>
              <a:rPr lang="ru-RU" dirty="0"/>
              <a:t>движение </a:t>
            </a:r>
            <a:r>
              <a:rPr lang="ru-RU" dirty="0" smtClean="0"/>
              <a:t>Талибан. </a:t>
            </a:r>
            <a:r>
              <a:rPr lang="ru-RU" dirty="0"/>
              <a:t>В период, когда это движение контролировало территорию Афганистана, там были размещены лагеря по подготовке </a:t>
            </a:r>
            <a:r>
              <a:rPr lang="ru-RU" dirty="0" smtClean="0"/>
              <a:t>террористов.</a:t>
            </a:r>
            <a:endParaRPr lang="ru-RU" dirty="0"/>
          </a:p>
          <a:p>
            <a:pPr algn="ctr"/>
            <a:r>
              <a:rPr lang="ru-RU" dirty="0"/>
              <a:t>Старейшей международной террористической организацией является движение «Братья-мусульмане». Оно было создано ещё в 1928 году </a:t>
            </a:r>
            <a:r>
              <a:rPr lang="ru-RU" dirty="0" smtClean="0"/>
              <a:t>в Египте.</a:t>
            </a:r>
            <a:endParaRPr lang="ru-RU" dirty="0"/>
          </a:p>
          <a:p>
            <a:pPr algn="ctr"/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32656"/>
            <a:ext cx="4352925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lum bright="23000" contrast="-63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3096344" cy="1512168"/>
          </a:xfrm>
          <a:solidFill>
            <a:schemeClr val="accent1">
              <a:alpha val="66000"/>
            </a:schemeClr>
          </a:solidFill>
        </p:spPr>
        <p:txBody>
          <a:bodyPr/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  <a:hlinkClick r:id="rId3"/>
              </a:rPr>
              <a:t>Факты</a:t>
            </a:r>
            <a:br>
              <a:rPr lang="ru-RU" sz="6000" b="1" dirty="0" smtClean="0">
                <a:solidFill>
                  <a:srgbClr val="FF0000"/>
                </a:solidFill>
                <a:hlinkClick r:id="rId3"/>
              </a:rPr>
            </a:br>
            <a:r>
              <a:rPr lang="ru-RU" sz="2800" b="1" dirty="0" smtClean="0">
                <a:solidFill>
                  <a:srgbClr val="FF0000"/>
                </a:solidFill>
                <a:hlinkClick r:id="rId3"/>
              </a:rPr>
              <a:t>11 сентября 2001 г.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87824" y="0"/>
            <a:ext cx="5976664" cy="198884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400" b="1" dirty="0" smtClean="0"/>
              <a:t>Террористический акт 11 — серия 4-х террористических атак, произошедших в США. По официальной версии, ответственность за эти атаки лежит на тер. организации «Аль-Каида».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2420888"/>
            <a:ext cx="54360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Два лайнера попали в башни Всемирного торгового центра. Третий - в здание Пентагона, недалеко от Вашингтона. Пассажиры и команда четвёртого авиалайнера  попытались перехватить управление самолётом у террористов, самолёт упал в поле около города </a:t>
            </a:r>
            <a:r>
              <a:rPr lang="ru-RU" sz="2400" b="1" dirty="0" err="1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Шенксвилл</a:t>
            </a:r>
            <a:r>
              <a:rPr lang="ru-RU" sz="2400" b="1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 в </a:t>
            </a:r>
            <a:r>
              <a:rPr lang="ru-RU" sz="2400" b="1" dirty="0" err="1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штатеПенсильвания</a:t>
            </a:r>
            <a:r>
              <a:rPr lang="ru-RU" sz="2400" b="1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.</a:t>
            </a:r>
            <a:endParaRPr lang="ru-RU" sz="2400" b="1" dirty="0">
              <a:solidFill>
                <a:schemeClr val="bg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40152" y="3318570"/>
            <a:ext cx="2987824" cy="3046988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Погибло 19 террористов 2974 человека , 24 пропали без вести. Большинство погибших были гражданскими лицами.</a:t>
            </a:r>
            <a:endParaRPr lang="ru-RU" sz="2400" b="1" dirty="0">
              <a:solidFill>
                <a:schemeClr val="bg2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86808" cy="157018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Закон и</a:t>
            </a:r>
            <a:br>
              <a:rPr lang="ru-RU" b="1" dirty="0" smtClean="0"/>
            </a:br>
            <a:r>
              <a:rPr lang="ru-RU" b="1" dirty="0" smtClean="0"/>
              <a:t> терроризм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429000"/>
            <a:ext cx="9144000" cy="342900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/>
              <a:t>Международное сообщество осознаёт опасность, исходящую </a:t>
            </a:r>
            <a:r>
              <a:rPr lang="ru-RU" dirty="0" smtClean="0"/>
              <a:t>от терроризма. Принято ряд конвенций. Например:</a:t>
            </a:r>
            <a:endParaRPr lang="ru-RU" dirty="0"/>
          </a:p>
          <a:p>
            <a:pPr algn="ctr"/>
            <a:r>
              <a:rPr lang="ru-RU" dirty="0"/>
              <a:t>Конвенция о борьбе с незаконным захватом воздушных судов (Гаага, 1970 год</a:t>
            </a:r>
            <a:r>
              <a:rPr lang="ru-RU" dirty="0" smtClean="0"/>
              <a:t>);</a:t>
            </a:r>
          </a:p>
          <a:p>
            <a:pPr algn="ctr"/>
            <a:r>
              <a:rPr lang="ru-RU" dirty="0" smtClean="0"/>
              <a:t>Конвенция о борьбе с незаконными актами, направленными против гражданской авиации (1977)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>
              <a:buNone/>
            </a:pP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08037" y="332656"/>
            <a:ext cx="3617979" cy="2713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068960"/>
            <a:ext cx="9144000" cy="378904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/>
              <a:t>Конвенция </a:t>
            </a:r>
            <a:r>
              <a:rPr lang="ru-RU" dirty="0"/>
              <a:t>о борьбе с захватом </a:t>
            </a:r>
            <a:r>
              <a:rPr lang="ru-RU" dirty="0" smtClean="0"/>
              <a:t>заложников                      </a:t>
            </a:r>
            <a:r>
              <a:rPr lang="ru-RU" dirty="0"/>
              <a:t>(Нью-Йорк, 1979 год);</a:t>
            </a:r>
          </a:p>
          <a:p>
            <a:pPr algn="ctr"/>
            <a:r>
              <a:rPr lang="ru-RU" dirty="0"/>
              <a:t>Конвенция о физической защите ядерного материала (1980 год);</a:t>
            </a:r>
          </a:p>
          <a:p>
            <a:pPr algn="ctr"/>
            <a:r>
              <a:rPr lang="ru-RU" dirty="0"/>
              <a:t>Конвенция о борьбе с незаконными актами, направленными против безопасности морского судоходства (1988 год);</a:t>
            </a:r>
          </a:p>
          <a:p>
            <a:pPr algn="ctr"/>
            <a:r>
              <a:rPr lang="ru-RU" dirty="0"/>
              <a:t>Конвенция о борьбе с бомбовым терроризмом (1997);</a:t>
            </a:r>
          </a:p>
          <a:p>
            <a:pPr algn="ctr"/>
            <a:r>
              <a:rPr lang="ru-RU" dirty="0"/>
              <a:t>Конвенция о борьбе с финансовым терроризмом (1999).</a:t>
            </a:r>
          </a:p>
          <a:p>
            <a:pPr algn="ctr"/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457200" y="274638"/>
            <a:ext cx="4186808" cy="1570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Закон и</a:t>
            </a:r>
            <a:b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терроризм</a:t>
            </a:r>
            <a:endParaRPr kumimoji="0" lang="ru-RU" sz="4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332657"/>
            <a:ext cx="291008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140968"/>
            <a:ext cx="8568952" cy="3417243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/>
              <a:t>В 1994 году Генеральная Ассамблея </a:t>
            </a:r>
            <a:r>
              <a:rPr lang="ru-RU" dirty="0" smtClean="0"/>
              <a:t>ООН</a:t>
            </a:r>
            <a:r>
              <a:rPr lang="ru-RU" dirty="0"/>
              <a:t> </a:t>
            </a:r>
            <a:r>
              <a:rPr lang="ru-RU" dirty="0" smtClean="0"/>
              <a:t>приняла </a:t>
            </a:r>
            <a:r>
              <a:rPr lang="ru-RU" dirty="0"/>
              <a:t>«Декларацию о мерах по ликвидации международного терроризма</a:t>
            </a:r>
            <a:r>
              <a:rPr lang="ru-RU" dirty="0" smtClean="0"/>
              <a:t>».</a:t>
            </a:r>
            <a:endParaRPr lang="ru-RU" dirty="0"/>
          </a:p>
          <a:p>
            <a:pPr algn="ctr"/>
            <a:r>
              <a:rPr lang="ru-RU" dirty="0"/>
              <a:t>После событий 11 сентября 2001 года Совет </a:t>
            </a:r>
            <a:r>
              <a:rPr lang="ru-RU" dirty="0" smtClean="0"/>
              <a:t>Безопасности ООН учредил </a:t>
            </a:r>
            <a:r>
              <a:rPr lang="ru-RU" dirty="0"/>
              <a:t> </a:t>
            </a:r>
            <a:r>
              <a:rPr lang="ru-RU" dirty="0" err="1"/>
              <a:t>Контртеррористический</a:t>
            </a:r>
            <a:r>
              <a:rPr lang="ru-RU" dirty="0"/>
              <a:t> </a:t>
            </a:r>
            <a:r>
              <a:rPr lang="ru-RU" dirty="0" smtClean="0"/>
              <a:t>комитет.</a:t>
            </a:r>
            <a:r>
              <a:rPr lang="ru-RU" dirty="0"/>
              <a:t> </a:t>
            </a:r>
            <a:r>
              <a:rPr lang="ru-RU" dirty="0" smtClean="0"/>
              <a:t>Комитет </a:t>
            </a:r>
            <a:r>
              <a:rPr lang="ru-RU" dirty="0"/>
              <a:t>осуществляет межгосударственную координацию и техническую помощь странам-участникам в создании наиболее эффективных систем в борьбе с </a:t>
            </a:r>
            <a:r>
              <a:rPr lang="ru-RU" dirty="0" smtClean="0"/>
              <a:t>терроризмом.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404664"/>
            <a:ext cx="3432043" cy="2574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457200" y="274638"/>
            <a:ext cx="4186808" cy="1570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Закон и</a:t>
            </a:r>
            <a:b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терроризм</a:t>
            </a:r>
            <a:endParaRPr kumimoji="0" lang="ru-RU" sz="4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lum bright="23000" contrast="-63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2699792" cy="1152128"/>
          </a:xfrm>
          <a:solidFill>
            <a:schemeClr val="accent1">
              <a:alpha val="66000"/>
            </a:schemeClr>
          </a:solidFill>
        </p:spPr>
        <p:txBody>
          <a:bodyPr/>
          <a:lstStyle/>
          <a:p>
            <a:pPr algn="ctr"/>
            <a:r>
              <a:rPr lang="ru-RU" sz="6000" b="1" dirty="0" smtClean="0">
                <a:solidFill>
                  <a:srgbClr val="C00000"/>
                </a:solidFill>
                <a:hlinkClick r:id="rId3"/>
              </a:rPr>
              <a:t>Факты</a:t>
            </a:r>
            <a:br>
              <a:rPr lang="ru-RU" sz="6000" b="1" dirty="0" smtClean="0">
                <a:solidFill>
                  <a:srgbClr val="C00000"/>
                </a:solidFill>
                <a:hlinkClick r:id="rId3"/>
              </a:rPr>
            </a:br>
            <a:r>
              <a:rPr lang="ru-RU" sz="2800" b="1" dirty="0" smtClean="0">
                <a:solidFill>
                  <a:srgbClr val="C00000"/>
                </a:solidFill>
                <a:hlinkClick r:id="rId3"/>
              </a:rPr>
              <a:t>11 июня 1996 г.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03848" y="692696"/>
            <a:ext cx="5688632" cy="256490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400" b="1" dirty="0" smtClean="0"/>
              <a:t>В московском метро 11 июня произошел взрыв самодельного взрывного устройства, заложенного под сиденье вагона поезда метро, следовавшего от станции «Тульская» в сторону станции «</a:t>
            </a:r>
            <a:r>
              <a:rPr lang="ru-RU" sz="2400" b="1" dirty="0" err="1" smtClean="0"/>
              <a:t>Нагатинская</a:t>
            </a:r>
            <a:r>
              <a:rPr lang="ru-RU" sz="2400" b="1" dirty="0" smtClean="0"/>
              <a:t>»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3933056"/>
            <a:ext cx="8784976" cy="2308324"/>
          </a:xfrm>
          <a:prstGeom prst="rect">
            <a:avLst/>
          </a:prstGeom>
          <a:solidFill>
            <a:schemeClr val="accent1">
              <a:alpha val="34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Состав из 7 вагонов, в котором находилось 250 человек, потерял управление. Все пассажиры были эвакуированы по тоннелю через станцию «Тульская». В результате взрыва погибли 4 человека, пострадали 16 человек.</a:t>
            </a:r>
          </a:p>
          <a:p>
            <a:pPr algn="ctr"/>
            <a:r>
              <a:rPr lang="ru-RU" sz="2400" b="1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В декабре 1997 года были задержаны двое подозреваемых в совершении теракта, имена которых не разглашались.</a:t>
            </a:r>
            <a:endParaRPr lang="ru-RU" sz="2400" b="1" dirty="0">
              <a:solidFill>
                <a:schemeClr val="bg2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0" y="260648"/>
            <a:ext cx="5017368" cy="648072"/>
          </a:xfrm>
        </p:spPr>
        <p:txBody>
          <a:bodyPr/>
          <a:lstStyle/>
          <a:p>
            <a:r>
              <a:rPr lang="ru-RU" dirty="0" smtClean="0"/>
              <a:t>Врага знать в лицо…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66124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Наиболее </a:t>
            </a:r>
            <a:r>
              <a:rPr lang="ru-RU" sz="2400" b="1" dirty="0"/>
              <a:t>опасные </a:t>
            </a:r>
            <a:r>
              <a:rPr lang="ru-RU" sz="2400" b="1" dirty="0" smtClean="0"/>
              <a:t>организации - </a:t>
            </a:r>
            <a:r>
              <a:rPr lang="ru-RU" sz="2400" b="1" dirty="0"/>
              <a:t>способные развернуть массовый террор. </a:t>
            </a:r>
            <a:r>
              <a:rPr lang="ru-RU" sz="2400" b="1" dirty="0" smtClean="0"/>
              <a:t>Среди </a:t>
            </a:r>
            <a:r>
              <a:rPr lang="ru-RU" sz="2400" b="1" dirty="0"/>
              <a:t>них – </a:t>
            </a:r>
            <a:endParaRPr lang="ru-RU" sz="2400" b="1" dirty="0" smtClean="0"/>
          </a:p>
          <a:p>
            <a:r>
              <a:rPr lang="ru-RU" sz="2400" b="1" dirty="0" smtClean="0"/>
              <a:t>шиитская </a:t>
            </a:r>
            <a:r>
              <a:rPr lang="ru-RU" sz="2400" b="1" dirty="0"/>
              <a:t>«</a:t>
            </a:r>
            <a:r>
              <a:rPr lang="ru-RU" sz="2400" b="1" dirty="0" err="1"/>
              <a:t>Хезболла</a:t>
            </a:r>
            <a:r>
              <a:rPr lang="ru-RU" sz="2400" b="1" dirty="0"/>
              <a:t>» (Партия Аллаха) со штаб квартирой в Ливане, </a:t>
            </a:r>
            <a:endParaRPr lang="ru-RU" sz="2400" b="1" dirty="0" smtClean="0"/>
          </a:p>
          <a:p>
            <a:r>
              <a:rPr lang="ru-RU" sz="2400" b="1" dirty="0" smtClean="0"/>
              <a:t>палестинские </a:t>
            </a:r>
            <a:r>
              <a:rPr lang="ru-RU" sz="2400" b="1" dirty="0"/>
              <a:t>«ХАМАС» (Исламское движение сопротивления) </a:t>
            </a:r>
            <a:endParaRPr lang="ru-RU" sz="2400" b="1" dirty="0" smtClean="0"/>
          </a:p>
          <a:p>
            <a:r>
              <a:rPr lang="ru-RU" sz="2400" b="1" dirty="0" smtClean="0"/>
              <a:t> </a:t>
            </a:r>
            <a:r>
              <a:rPr lang="ru-RU" sz="2400" b="1" dirty="0"/>
              <a:t>«Исламский Джихад», </a:t>
            </a:r>
            <a:endParaRPr lang="ru-RU" sz="2400" b="1" dirty="0" smtClean="0"/>
          </a:p>
          <a:p>
            <a:r>
              <a:rPr lang="ru-RU" sz="2400" b="1" dirty="0" smtClean="0"/>
              <a:t>тамильские </a:t>
            </a:r>
            <a:r>
              <a:rPr lang="ru-RU" sz="2400" b="1" dirty="0"/>
              <a:t>«Тигры освобождения Тамил Элама» в </a:t>
            </a:r>
            <a:r>
              <a:rPr lang="ru-RU" sz="2400" b="1" dirty="0" err="1"/>
              <a:t>Шри</a:t>
            </a:r>
            <a:r>
              <a:rPr lang="ru-RU" sz="2400" b="1" dirty="0"/>
              <a:t> Ланке, «Аль </a:t>
            </a:r>
            <a:r>
              <a:rPr lang="ru-RU" sz="2400" b="1" dirty="0" err="1"/>
              <a:t>Кайда</a:t>
            </a:r>
            <a:r>
              <a:rPr lang="ru-RU" sz="2400" b="1" dirty="0" smtClean="0"/>
              <a:t>» </a:t>
            </a:r>
            <a:r>
              <a:rPr lang="ru-RU" sz="2400" b="1" u="sng" dirty="0" err="1" smtClean="0"/>
              <a:t>Осамы</a:t>
            </a:r>
            <a:r>
              <a:rPr lang="ru-RU" sz="2400" b="1" u="sng" dirty="0" smtClean="0"/>
              <a:t> </a:t>
            </a:r>
            <a:r>
              <a:rPr lang="ru-RU" sz="2400" b="1" u="sng" dirty="0" err="1" smtClean="0"/>
              <a:t>бен</a:t>
            </a:r>
            <a:r>
              <a:rPr lang="ru-RU" sz="2400" b="1" u="sng" dirty="0" smtClean="0"/>
              <a:t> </a:t>
            </a:r>
            <a:r>
              <a:rPr lang="ru-RU" sz="2400" b="1" u="sng" dirty="0" err="1" smtClean="0"/>
              <a:t>Ладена</a:t>
            </a:r>
            <a:r>
              <a:rPr lang="ru-RU" sz="2400" b="1" dirty="0" smtClean="0"/>
              <a:t>,</a:t>
            </a:r>
          </a:p>
          <a:p>
            <a:r>
              <a:rPr lang="ru-RU" sz="2400" b="1" dirty="0" smtClean="0"/>
              <a:t> «</a:t>
            </a:r>
            <a:r>
              <a:rPr lang="ru-RU" sz="2400" b="1" dirty="0"/>
              <a:t>Курдская рабочая партия» Абдуллы </a:t>
            </a:r>
            <a:r>
              <a:rPr lang="ru-RU" sz="2400" b="1" dirty="0" err="1"/>
              <a:t>Оджалана</a:t>
            </a:r>
            <a:r>
              <a:rPr lang="ru-RU" sz="2400" b="1" dirty="0"/>
              <a:t>, </a:t>
            </a:r>
            <a:endParaRPr lang="ru-RU" sz="2400" b="1" dirty="0" smtClean="0"/>
          </a:p>
          <a:p>
            <a:r>
              <a:rPr lang="ru-RU" sz="2400" b="1" dirty="0" smtClean="0"/>
              <a:t>египетские </a:t>
            </a:r>
            <a:r>
              <a:rPr lang="ru-RU" sz="2400" b="1" dirty="0"/>
              <a:t>«Аль Джихад» («Священная война») и «Вооруженная исламская группа</a:t>
            </a:r>
            <a:r>
              <a:rPr lang="ru-RU" sz="2400" b="1" dirty="0" smtClean="0"/>
              <a:t>».</a:t>
            </a:r>
            <a:br>
              <a:rPr lang="ru-RU" sz="2400" b="1" dirty="0" smtClean="0"/>
            </a:b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lum bright="23000" contrast="-63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2952328" cy="1872208"/>
          </a:xfrm>
          <a:solidFill>
            <a:schemeClr val="accent1">
              <a:alpha val="66000"/>
            </a:schemeClr>
          </a:solidFill>
        </p:spPr>
        <p:txBody>
          <a:bodyPr/>
          <a:lstStyle/>
          <a:p>
            <a:pPr algn="ctr"/>
            <a:r>
              <a:rPr lang="ru-RU" sz="6000" b="1" dirty="0" smtClean="0">
                <a:solidFill>
                  <a:srgbClr val="C00000"/>
                </a:solidFill>
                <a:hlinkClick r:id="rId4"/>
              </a:rPr>
              <a:t>Факты</a:t>
            </a:r>
            <a:br>
              <a:rPr lang="ru-RU" sz="6000" b="1" dirty="0" smtClean="0">
                <a:solidFill>
                  <a:srgbClr val="C00000"/>
                </a:solidFill>
                <a:hlinkClick r:id="rId4"/>
              </a:rPr>
            </a:br>
            <a:r>
              <a:rPr lang="ru-RU" sz="3200" b="1" dirty="0" smtClean="0">
                <a:solidFill>
                  <a:srgbClr val="C00000"/>
                </a:solidFill>
                <a:hlinkClick r:id="rId4"/>
              </a:rPr>
              <a:t>27</a:t>
            </a:r>
            <a:r>
              <a:rPr lang="ru-RU" sz="6000" b="1" dirty="0" smtClean="0">
                <a:solidFill>
                  <a:srgbClr val="C00000"/>
                </a:solidFill>
                <a:hlinkClick r:id="rId4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hlinkClick r:id="rId4"/>
              </a:rPr>
              <a:t>ноября 2009г.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116632"/>
            <a:ext cx="5544616" cy="352839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400" b="1" dirty="0" smtClean="0"/>
              <a:t>По официальной версии, крушение скоростного фирменного поезда «Невский Экспресс» № 166, следовавшего из Москвы в Санкт-Петербург явилось результатом теракта. Лидер «Кавказского эмирата» Доку </a:t>
            </a:r>
            <a:r>
              <a:rPr lang="ru-RU" sz="2400" b="1" dirty="0" err="1" smtClean="0"/>
              <a:t>Умаров</a:t>
            </a:r>
            <a:r>
              <a:rPr lang="ru-RU" sz="2400" b="1" dirty="0" smtClean="0"/>
              <a:t> взял на себя ответственность за подрыв «Невского экспресса».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3933056"/>
            <a:ext cx="5400600" cy="2308324"/>
          </a:xfrm>
          <a:prstGeom prst="rect">
            <a:avLst/>
          </a:prstGeom>
          <a:solidFill>
            <a:schemeClr val="accent1">
              <a:alpha val="34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/>
                </a:solidFill>
              </a:rPr>
              <a:t>Теракт привел к гибели 27 и ранениям не менее 132 человек. Среди погибших — государственные чиновники высшего ранга, известные бизнесмены и две беременные женщины</a:t>
            </a:r>
            <a:endParaRPr lang="ru-RU" sz="2400" b="1" dirty="0">
              <a:solidFill>
                <a:schemeClr val="bg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4509120"/>
            <a:ext cx="2952750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7848600" cy="1173162"/>
          </a:xfrm>
        </p:spPr>
        <p:txBody>
          <a:bodyPr/>
          <a:lstStyle/>
          <a:p>
            <a:r>
              <a:rPr lang="ru-RU" dirty="0" smtClean="0"/>
              <a:t>Основные объекты террористической деятельности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84784"/>
            <a:ext cx="5400600" cy="511256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1</a:t>
            </a:r>
            <a:r>
              <a:rPr lang="ru-RU" sz="2400" b="1" dirty="0"/>
              <a:t>. Взрывы государственных, промышленных, транспортных, военных объектов, редакций газет и журналов, различных офисов, партийных комитетов, жилых домов, вокзалов, магазинов, театров, ресторанов и т.д.</a:t>
            </a:r>
          </a:p>
          <a:p>
            <a:r>
              <a:rPr lang="ru-RU" sz="2400" b="1" dirty="0"/>
              <a:t>2. Индивидуальный террор или политические убийства – чиновников, общественных деятелей, банкиров, сотрудников </a:t>
            </a:r>
            <a:r>
              <a:rPr lang="ru-RU" sz="2400" b="1" dirty="0" err="1"/>
              <a:t>правоприменяющих</a:t>
            </a:r>
            <a:r>
              <a:rPr lang="ru-RU" sz="2400" b="1" dirty="0"/>
              <a:t> органов и т.д.</a:t>
            </a:r>
          </a:p>
          <a:p>
            <a:endParaRPr lang="ru-RU" sz="24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1448300"/>
            <a:ext cx="1944216" cy="1464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3140968"/>
            <a:ext cx="1944216" cy="145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4941168"/>
            <a:ext cx="2135371" cy="1523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12776"/>
            <a:ext cx="5688632" cy="5301208"/>
          </a:xfrm>
        </p:spPr>
        <p:txBody>
          <a:bodyPr>
            <a:noAutofit/>
          </a:bodyPr>
          <a:lstStyle/>
          <a:p>
            <a:r>
              <a:rPr lang="ru-RU" sz="2400" b="1" dirty="0"/>
              <a:t>3. Политические </a:t>
            </a:r>
            <a:r>
              <a:rPr lang="ru-RU" sz="2400" b="1" dirty="0" smtClean="0"/>
              <a:t>похищения крупных </a:t>
            </a:r>
            <a:r>
              <a:rPr lang="ru-RU" sz="2400" b="1" dirty="0"/>
              <a:t>государственных деятелей, промышленников, журналистов, военных, иностранных дипломатов и т.д. Цель похищения – политический </a:t>
            </a:r>
            <a:r>
              <a:rPr lang="ru-RU" sz="2400" b="1" dirty="0" smtClean="0"/>
              <a:t>шантаж.</a:t>
            </a:r>
            <a:endParaRPr lang="ru-RU" sz="2400" b="1" dirty="0"/>
          </a:p>
          <a:p>
            <a:r>
              <a:rPr lang="ru-RU" sz="2400" b="1" dirty="0"/>
              <a:t>4. Захват учреждений, зданий, банков, посольств и т.д., </a:t>
            </a:r>
            <a:r>
              <a:rPr lang="ru-RU" sz="2400" b="1" dirty="0" smtClean="0"/>
              <a:t>с </a:t>
            </a:r>
            <a:r>
              <a:rPr lang="ru-RU" sz="2400" b="1" dirty="0"/>
              <a:t>захватом заложников. Чаще всего за этим следуют переговоры с представителями властей, но история знает и примеры уничтожения </a:t>
            </a:r>
            <a:r>
              <a:rPr lang="ru-RU" sz="2400" b="1" dirty="0" smtClean="0"/>
              <a:t>заложников.</a:t>
            </a:r>
            <a:endParaRPr lang="ru-RU" sz="2400" b="1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251520" y="260648"/>
            <a:ext cx="7848600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Основные объекты террористической деятельности</a:t>
            </a:r>
            <a:endParaRPr kumimoji="0" lang="ru-RU" sz="4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1412776"/>
            <a:ext cx="1938511" cy="1460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068960"/>
            <a:ext cx="2010519" cy="151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4797152"/>
            <a:ext cx="1866503" cy="1854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56792"/>
            <a:ext cx="6408712" cy="5301208"/>
          </a:xfrm>
        </p:spPr>
        <p:txBody>
          <a:bodyPr>
            <a:normAutofit/>
          </a:bodyPr>
          <a:lstStyle/>
          <a:p>
            <a:r>
              <a:rPr lang="ru-RU" sz="2400" b="1" dirty="0"/>
              <a:t>5. Захват самолетов, кораблей или других транспортных средств, сопровождающийся захватом заложников. Эта форма террористической деятельности получила широкое распространение в 1980-х.</a:t>
            </a:r>
          </a:p>
          <a:p>
            <a:pPr>
              <a:buNone/>
            </a:pPr>
            <a:r>
              <a:rPr lang="ru-RU" sz="2400" b="1" dirty="0"/>
              <a:t>6. Ограбление банков, ювелирных магазинов, частных лиц, взятие заложников с целью получения выкупа. Грабежи – вспомогательная форма террористической деятельности, обеспечивающая террористов финансовыми ресурсами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251520" y="260648"/>
            <a:ext cx="7848600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Основные объекты террористической деятельности</a:t>
            </a:r>
            <a:endParaRPr kumimoji="0" lang="ru-RU" sz="4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1412776"/>
            <a:ext cx="1938511" cy="1615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3212976"/>
            <a:ext cx="1881361" cy="1404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4840509"/>
            <a:ext cx="1584176" cy="167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88640"/>
            <a:ext cx="4176464" cy="2404863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/>
              <a:t>Обладание заложниками позволяет террористам вести переговоры «с позиции силы». Сегодня это одна из наиболее распространенных форм терроризма</a:t>
            </a:r>
            <a:endParaRPr lang="ru-RU" dirty="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4221088"/>
            <a:ext cx="3517115" cy="230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221088"/>
            <a:ext cx="4104456" cy="2308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836712"/>
            <a:ext cx="400050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lum bright="23000" contrast="-63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0688"/>
            <a:ext cx="2699792" cy="1584176"/>
          </a:xfrm>
          <a:solidFill>
            <a:schemeClr val="accent1">
              <a:alpha val="66000"/>
            </a:schemeClr>
          </a:solidFill>
        </p:spPr>
        <p:txBody>
          <a:bodyPr/>
          <a:lstStyle/>
          <a:p>
            <a:pPr algn="ctr"/>
            <a:r>
              <a:rPr lang="ru-RU" sz="6000" b="1" dirty="0" smtClean="0">
                <a:solidFill>
                  <a:srgbClr val="C00000"/>
                </a:solidFill>
                <a:hlinkClick r:id="rId3"/>
              </a:rPr>
              <a:t>Факты</a:t>
            </a:r>
            <a:br>
              <a:rPr lang="ru-RU" sz="6000" b="1" dirty="0" smtClean="0">
                <a:solidFill>
                  <a:srgbClr val="C00000"/>
                </a:solidFill>
                <a:hlinkClick r:id="rId3"/>
              </a:rPr>
            </a:br>
            <a:r>
              <a:rPr lang="ru-RU" sz="2800" b="1" dirty="0" smtClean="0">
                <a:solidFill>
                  <a:srgbClr val="C00000"/>
                </a:solidFill>
                <a:hlinkClick r:id="rId3"/>
              </a:rPr>
              <a:t>1 сентября 2004г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27784" y="0"/>
            <a:ext cx="6336704" cy="3429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400" b="1" dirty="0" smtClean="0"/>
              <a:t>Террористический акт в </a:t>
            </a:r>
            <a:r>
              <a:rPr lang="ru-RU" sz="2400" b="1" dirty="0" err="1" smtClean="0"/>
              <a:t>Бесла́не</a:t>
            </a:r>
            <a:r>
              <a:rPr lang="ru-RU" sz="2400" b="1" dirty="0" smtClean="0"/>
              <a:t> — захват заложников в школе № 1 города Беслана (Северная Осетия), совершённый боевиками. В течение двух с половиной дней террористы удерживали в здании более 1100 заложников в нечеловеческих условиях, отказывая людям даже в минимальных естественных потребностях.</a:t>
            </a:r>
            <a:endParaRPr lang="ru-RU" sz="2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717032"/>
            <a:ext cx="381000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717032"/>
            <a:ext cx="3804731" cy="2543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lum bright="23000" contrast="-63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23528" y="3441680"/>
            <a:ext cx="8533456" cy="2677656"/>
          </a:xfrm>
          <a:prstGeom prst="rect">
            <a:avLst/>
          </a:prstGeom>
          <a:solidFill>
            <a:schemeClr val="accent1">
              <a:alpha val="34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/>
                </a:solidFill>
              </a:rPr>
              <a:t>Во время хаотичной перестрелки, было убито 28 террористов (трое погибли в первый день). Единственный живой террорист, </a:t>
            </a:r>
            <a:r>
              <a:rPr lang="ru-RU" sz="2400" b="1" dirty="0" err="1" smtClean="0">
                <a:solidFill>
                  <a:schemeClr val="bg2"/>
                </a:solidFill>
              </a:rPr>
              <a:t>Нурпаши</a:t>
            </a:r>
            <a:r>
              <a:rPr lang="ru-RU" sz="2400" b="1" dirty="0" smtClean="0">
                <a:solidFill>
                  <a:schemeClr val="bg2"/>
                </a:solidFill>
              </a:rPr>
              <a:t> </a:t>
            </a:r>
            <a:r>
              <a:rPr lang="ru-RU" sz="2400" b="1" dirty="0" err="1" smtClean="0">
                <a:solidFill>
                  <a:schemeClr val="bg2"/>
                </a:solidFill>
              </a:rPr>
              <a:t>Кулаев</a:t>
            </a:r>
            <a:r>
              <a:rPr lang="ru-RU" sz="2400" b="1" dirty="0" smtClean="0">
                <a:solidFill>
                  <a:schemeClr val="bg2"/>
                </a:solidFill>
              </a:rPr>
              <a:t>, был арестован и приговорён судом к пожизненному заключению.</a:t>
            </a:r>
          </a:p>
          <a:p>
            <a:pPr algn="ctr"/>
            <a:r>
              <a:rPr lang="ru-RU" sz="2400" b="1" dirty="0" smtClean="0">
                <a:solidFill>
                  <a:schemeClr val="bg2"/>
                </a:solidFill>
              </a:rPr>
              <a:t>Большинство заложников были освобождены в ходе штурма, погибли 334 человека, из них 186 детей,  и свыше 800 ранены.</a:t>
            </a:r>
            <a:endParaRPr lang="ru-RU" sz="2400" b="1" dirty="0">
              <a:solidFill>
                <a:schemeClr val="bg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60648"/>
            <a:ext cx="3905250" cy="2805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331912" y="773088"/>
            <a:ext cx="2699792" cy="1584176"/>
          </a:xfrm>
          <a:prstGeom prst="rect">
            <a:avLst/>
          </a:prstGeom>
          <a:solidFill>
            <a:schemeClr val="accent1">
              <a:alpha val="66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  <a:hlinkClick r:id="rId4"/>
              </a:rPr>
              <a:t>Факты</a:t>
            </a:r>
            <a:br>
              <a:rPr kumimoji="0" lang="ru-RU" sz="60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  <a:hlinkClick r:id="rId4"/>
              </a:rPr>
            </a:br>
            <a:r>
              <a:rPr kumimoji="0" lang="ru-RU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  <a:hlinkClick r:id="rId4"/>
              </a:rPr>
              <a:t>1 сентября 2004г</a:t>
            </a:r>
            <a:endParaRPr kumimoji="0" lang="ru-RU" sz="6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7848600" cy="792088"/>
          </a:xfrm>
        </p:spPr>
        <p:txBody>
          <a:bodyPr/>
          <a:lstStyle/>
          <a:p>
            <a:r>
              <a:rPr lang="ru-RU" dirty="0" smtClean="0"/>
              <a:t>Новые формы терроризма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908720"/>
            <a:ext cx="6264696" cy="576064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endParaRPr lang="ru-RU" b="1" dirty="0"/>
          </a:p>
          <a:p>
            <a:r>
              <a:rPr lang="ru-RU" b="1" dirty="0" smtClean="0"/>
              <a:t>1.Биологический </a:t>
            </a:r>
            <a:r>
              <a:rPr lang="ru-RU" b="1" dirty="0"/>
              <a:t>терроризм. Например, рассылка писем со спорами сибирской язвы.</a:t>
            </a:r>
          </a:p>
          <a:p>
            <a:r>
              <a:rPr lang="ru-RU" b="1" dirty="0"/>
              <a:t>2</a:t>
            </a:r>
            <a:r>
              <a:rPr lang="ru-RU" b="1" dirty="0" smtClean="0"/>
              <a:t>. </a:t>
            </a:r>
            <a:r>
              <a:rPr lang="ru-RU" b="1" dirty="0"/>
              <a:t>Использование отравляющих веществ и радиоактивных изотопов.</a:t>
            </a:r>
          </a:p>
          <a:p>
            <a:pPr>
              <a:buNone/>
            </a:pPr>
            <a:r>
              <a:rPr lang="ru-RU" b="1" dirty="0"/>
              <a:t>Арсенал методов и форм терроризма постоянно расширяется. Сейчас уже говорят о компьютерном терроризме. </a:t>
            </a:r>
            <a:r>
              <a:rPr lang="ru-RU" b="1" dirty="0" smtClean="0"/>
              <a:t>Любые </a:t>
            </a:r>
            <a:r>
              <a:rPr lang="ru-RU" b="1" dirty="0"/>
              <a:t>инфраструктуры общества, </a:t>
            </a:r>
            <a:r>
              <a:rPr lang="ru-RU" b="1" dirty="0" smtClean="0"/>
              <a:t>промышленные </a:t>
            </a:r>
            <a:r>
              <a:rPr lang="ru-RU" b="1" dirty="0"/>
              <a:t>объекты, технологические структуры, хранилища отходов, повреждение которых чревато экологическими катастрофами, могут стать объектом атаки террористов.</a:t>
            </a:r>
          </a:p>
          <a:p>
            <a:endParaRPr lang="ru-RU" b="1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1124744"/>
            <a:ext cx="2006327" cy="1497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4293096"/>
            <a:ext cx="2090999" cy="1421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lum bright="23000" contrast="-63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2699792" cy="1584176"/>
          </a:xfrm>
          <a:solidFill>
            <a:schemeClr val="accent1">
              <a:alpha val="66000"/>
            </a:schemeClr>
          </a:solidFill>
        </p:spPr>
        <p:txBody>
          <a:bodyPr/>
          <a:lstStyle/>
          <a:p>
            <a:pPr algn="ctr"/>
            <a:r>
              <a:rPr lang="ru-RU" sz="6000" b="1" dirty="0" smtClean="0">
                <a:solidFill>
                  <a:srgbClr val="C00000"/>
                </a:solidFill>
                <a:hlinkClick r:id="rId3"/>
              </a:rPr>
              <a:t>Факты</a:t>
            </a:r>
            <a:br>
              <a:rPr lang="ru-RU" sz="6000" b="1" dirty="0" smtClean="0">
                <a:solidFill>
                  <a:srgbClr val="C00000"/>
                </a:solidFill>
                <a:hlinkClick r:id="rId3"/>
              </a:rPr>
            </a:br>
            <a:r>
              <a:rPr lang="ru-RU" sz="2800" b="1" dirty="0" smtClean="0">
                <a:solidFill>
                  <a:srgbClr val="C00000"/>
                </a:solidFill>
                <a:hlinkClick r:id="rId3"/>
              </a:rPr>
              <a:t>23-26 октября 2002г.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15816" y="260648"/>
            <a:ext cx="6228184" cy="256490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400" b="1" dirty="0" err="1" smtClean="0"/>
              <a:t>Террористи́ческий</a:t>
            </a:r>
            <a:r>
              <a:rPr lang="ru-RU" sz="2400" b="1" dirty="0" smtClean="0"/>
              <a:t> акт на </a:t>
            </a:r>
            <a:r>
              <a:rPr lang="ru-RU" sz="2400" b="1" dirty="0" err="1" smtClean="0"/>
              <a:t>Дубро́вке</a:t>
            </a:r>
            <a:r>
              <a:rPr lang="ru-RU" sz="2400" b="1" dirty="0" smtClean="0"/>
              <a:t>,  «Норд-Ост» - группа вооружённых боевиков во главе с Мовсаром Бараевым захватили в заложники зрителей мюзикла «Норд-Ост» в здании Дома культуры ОАО «Московский подшипник</a:t>
            </a:r>
            <a:r>
              <a:rPr lang="ru-RU" sz="2400" dirty="0" smtClean="0"/>
              <a:t>».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3968" y="3284984"/>
            <a:ext cx="4608512" cy="3046988"/>
          </a:xfrm>
          <a:prstGeom prst="rect">
            <a:avLst/>
          </a:prstGeom>
          <a:solidFill>
            <a:schemeClr val="accent1">
              <a:alpha val="34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/>
                </a:solidFill>
              </a:rPr>
              <a:t>В результате операции по освобождению заложников были ликвидированы все террористы и освобождено большинство заложников. По официальным данным, погибли 130 человек из числа заложников.</a:t>
            </a:r>
            <a:endParaRPr lang="ru-RU" sz="2400" b="1" dirty="0">
              <a:solidFill>
                <a:schemeClr val="bg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3140968"/>
            <a:ext cx="367240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/>
                </a:solidFill>
              </a:rPr>
              <a:t>Боевики были вооружены огнестрельным оружием, боеприпасами и взрывными устройствами. Общее число захваченных ими в заложники — 916 человек. </a:t>
            </a:r>
          </a:p>
          <a:p>
            <a:pPr algn="ctr"/>
            <a:endParaRPr lang="ru-RU" sz="24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7848600" cy="634082"/>
          </a:xfrm>
        </p:spPr>
        <p:txBody>
          <a:bodyPr/>
          <a:lstStyle/>
          <a:p>
            <a:r>
              <a:rPr lang="ru-RU" dirty="0" smtClean="0"/>
              <a:t>Будьте внимательны!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80728"/>
            <a:ext cx="8568952" cy="5688632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находясь </a:t>
            </a:r>
            <a:r>
              <a:rPr lang="ru-RU" b="1" dirty="0"/>
              <a:t>в </a:t>
            </a:r>
            <a:r>
              <a:rPr lang="ru-RU" b="1" dirty="0" smtClean="0"/>
              <a:t>крупных городах, международных аэропортах, на международных курортах, конференциях прочих подобных </a:t>
            </a:r>
            <a:r>
              <a:rPr lang="ru-RU" b="1" dirty="0"/>
              <a:t>местах. Террористы действуют внезапно и, как правило, без предварительных предупреждений. </a:t>
            </a:r>
            <a:br>
              <a:rPr lang="ru-RU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1. Всегда уточняйте</a:t>
            </a:r>
            <a:r>
              <a:rPr lang="ru-RU" b="1" dirty="0"/>
              <a:t>, где </a:t>
            </a:r>
            <a:r>
              <a:rPr lang="ru-RU" b="1" dirty="0" smtClean="0"/>
              <a:t>                                                                              находятся </a:t>
            </a:r>
            <a:r>
              <a:rPr lang="ru-RU" b="1" dirty="0"/>
              <a:t>резервные выходы </a:t>
            </a:r>
            <a:r>
              <a:rPr lang="ru-RU" b="1" dirty="0" smtClean="0"/>
              <a:t>                                                                              из </a:t>
            </a:r>
            <a:r>
              <a:rPr lang="ru-RU" b="1" dirty="0"/>
              <a:t>помещения. Заранее </a:t>
            </a:r>
            <a:r>
              <a:rPr lang="ru-RU" b="1" dirty="0" smtClean="0"/>
              <a:t>                                                                           продумайте</a:t>
            </a:r>
            <a:r>
              <a:rPr lang="ru-RU" b="1" dirty="0"/>
              <a:t>, как вы будете </a:t>
            </a:r>
            <a:r>
              <a:rPr lang="ru-RU" b="1" dirty="0" smtClean="0"/>
              <a:t>                                                                                    покидать </a:t>
            </a:r>
            <a:r>
              <a:rPr lang="ru-RU" b="1" dirty="0"/>
              <a:t>здание, если в нем </a:t>
            </a:r>
            <a:r>
              <a:rPr lang="ru-RU" b="1" dirty="0" smtClean="0"/>
              <a:t>                                                               произойдет </a:t>
            </a:r>
            <a:r>
              <a:rPr lang="ru-RU" b="1" dirty="0"/>
              <a:t>ЧП. 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     2. Никогда </a:t>
            </a:r>
            <a:r>
              <a:rPr lang="ru-RU" b="1" dirty="0"/>
              <a:t>не пытайтесь </a:t>
            </a:r>
            <a:r>
              <a:rPr lang="ru-RU" b="1" dirty="0" smtClean="0"/>
              <a:t>                                                                    выбраться </a:t>
            </a:r>
            <a:r>
              <a:rPr lang="ru-RU" b="1" dirty="0"/>
              <a:t>из горящего здания </a:t>
            </a:r>
            <a:r>
              <a:rPr lang="ru-RU" b="1" dirty="0" smtClean="0"/>
              <a:t>                                                                                                      на </a:t>
            </a:r>
            <a:r>
              <a:rPr lang="ru-RU" b="1" dirty="0"/>
              <a:t>лифте. </a:t>
            </a:r>
            <a:r>
              <a:rPr lang="ru-RU" b="1" dirty="0" smtClean="0"/>
              <a:t>Механизм лифта                                                                                               </a:t>
            </a:r>
            <a:r>
              <a:rPr lang="ru-RU" b="1" dirty="0"/>
              <a:t>может быть </a:t>
            </a:r>
            <a:r>
              <a:rPr lang="ru-RU" b="1" dirty="0" smtClean="0"/>
              <a:t>поврежден и                                                                        обычно </a:t>
            </a:r>
            <a:r>
              <a:rPr lang="ru-RU" b="1" dirty="0"/>
              <a:t>испуганные люди </a:t>
            </a:r>
            <a:r>
              <a:rPr lang="ru-RU" b="1" dirty="0" smtClean="0"/>
              <a:t>                                                                                   бегут </a:t>
            </a:r>
            <a:r>
              <a:rPr lang="ru-RU" b="1" dirty="0"/>
              <a:t>именно к </a:t>
            </a:r>
            <a:r>
              <a:rPr lang="ru-RU" b="1" dirty="0" smtClean="0"/>
              <a:t>лифтам.</a:t>
            </a:r>
            <a:endParaRPr lang="ru-RU" b="1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140968"/>
            <a:ext cx="3820954" cy="2388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6309320"/>
            <a:ext cx="8274496" cy="288032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•    свежая засыпанная яма на проезжей дороге. 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359024" y="116632"/>
          <a:ext cx="8784976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Скругленный прямоугольник 5"/>
          <p:cNvSpPr/>
          <p:nvPr/>
        </p:nvSpPr>
        <p:spPr bwMode="auto">
          <a:xfrm>
            <a:off x="215008" y="5445224"/>
            <a:ext cx="8677472" cy="1224136"/>
          </a:xfrm>
          <a:prstGeom prst="roundRec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/>
              <a:t>Заметил эти опасности -немедленно сообщи взрослым;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/>
              <a:t>позвони в милицию по телефону «02» 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/>
              <a:t>в службу спасения по телефону «01».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179512" y="764704"/>
          <a:ext cx="8712968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547664" y="0"/>
            <a:ext cx="63562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Если вы - заложник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179512" y="188640"/>
          <a:ext cx="8856984" cy="6552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35888" cy="1173162"/>
          </a:xfrm>
        </p:spPr>
        <p:txBody>
          <a:bodyPr/>
          <a:lstStyle/>
          <a:p>
            <a:pPr algn="ctr"/>
            <a:r>
              <a:rPr lang="ru-RU" sz="2800" b="1" dirty="0" smtClean="0"/>
              <a:t>Непосредственно во время проведения операции по вашему освобождению соблюдайте следующие требования: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87824" y="1600200"/>
            <a:ext cx="5904656" cy="4997152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dirty="0"/>
              <a:t> </a:t>
            </a:r>
            <a:r>
              <a:rPr lang="ru-RU" dirty="0" smtClean="0"/>
              <a:t>    </a:t>
            </a:r>
            <a:r>
              <a:rPr lang="ru-RU" b="1" dirty="0" smtClean="0">
                <a:solidFill>
                  <a:srgbClr val="C00000"/>
                </a:solidFill>
              </a:rPr>
              <a:t>Лежите </a:t>
            </a:r>
            <a:r>
              <a:rPr lang="ru-RU" b="1" dirty="0">
                <a:solidFill>
                  <a:srgbClr val="C00000"/>
                </a:solidFill>
              </a:rPr>
              <a:t>на полу лицом вниз, голову закройте руками и не двигайтесь.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Ни в коем случае не бегите навстречу сотрудникам спецслужб или от них, так как они могут принять вас за преступника.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Если есть возможность, держитесь подальше от проемов дверей и окон.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Не возмущайтесь, если при штурме с вами обойдутся жестко, причинят вам моральную или даже физическую травму действия штурмующих в данной ситуации оправданны.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3070870" cy="4363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 smtClean="0"/>
              <a:t>Вблизи места совершения теракта 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1600200"/>
            <a:ext cx="4170040" cy="4525963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Сохраняйте спокойствие и </a:t>
            </a:r>
            <a:r>
              <a:rPr lang="ru-RU" b="1" dirty="0" smtClean="0">
                <a:solidFill>
                  <a:srgbClr val="C00000"/>
                </a:solidFill>
              </a:rPr>
              <a:t>терпение.</a:t>
            </a: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Выполняйте </a:t>
            </a:r>
            <a:r>
              <a:rPr lang="ru-RU" b="1" dirty="0">
                <a:solidFill>
                  <a:srgbClr val="C00000"/>
                </a:solidFill>
              </a:rPr>
              <a:t>рекомендации местных официальных </a:t>
            </a:r>
            <a:r>
              <a:rPr lang="ru-RU" b="1" dirty="0" smtClean="0">
                <a:solidFill>
                  <a:srgbClr val="C00000"/>
                </a:solidFill>
              </a:rPr>
              <a:t>лиц.</a:t>
            </a: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Держите включенными радио или ТВ для получения </a:t>
            </a:r>
            <a:r>
              <a:rPr lang="ru-RU" b="1" dirty="0" smtClean="0">
                <a:solidFill>
                  <a:srgbClr val="C00000"/>
                </a:solidFill>
              </a:rPr>
              <a:t>инструкций.</a:t>
            </a: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492896"/>
            <a:ext cx="374441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0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ms_pptpostmortem_tp01018455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s_pptpostmortem_tp01018455 1">
        <a:dk1>
          <a:srgbClr val="003366"/>
        </a:dk1>
        <a:lt1>
          <a:srgbClr val="FFFFFF"/>
        </a:lt1>
        <a:dk2>
          <a:srgbClr val="008080"/>
        </a:dk2>
        <a:lt2>
          <a:srgbClr val="FFCC66"/>
        </a:lt2>
        <a:accent1>
          <a:srgbClr val="3366CC"/>
        </a:accent1>
        <a:accent2>
          <a:srgbClr val="0099CC"/>
        </a:accent2>
        <a:accent3>
          <a:srgbClr val="AAC0C0"/>
        </a:accent3>
        <a:accent4>
          <a:srgbClr val="DADADA"/>
        </a:accent4>
        <a:accent5>
          <a:srgbClr val="ADB8E2"/>
        </a:accent5>
        <a:accent6>
          <a:srgbClr val="008AB9"/>
        </a:accent6>
        <a:hlink>
          <a:srgbClr val="99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postmortem_tp01018455 2">
        <a:dk1>
          <a:srgbClr val="4D4D4D"/>
        </a:dk1>
        <a:lt1>
          <a:srgbClr val="D6EFD0"/>
        </a:lt1>
        <a:dk2>
          <a:srgbClr val="336699"/>
        </a:dk2>
        <a:lt2>
          <a:srgbClr val="65B5D1"/>
        </a:lt2>
        <a:accent1>
          <a:srgbClr val="9BB9C3"/>
        </a:accent1>
        <a:accent2>
          <a:srgbClr val="99CCFF"/>
        </a:accent2>
        <a:accent3>
          <a:srgbClr val="E8F6E4"/>
        </a:accent3>
        <a:accent4>
          <a:srgbClr val="404040"/>
        </a:accent4>
        <a:accent5>
          <a:srgbClr val="CBD9DE"/>
        </a:accent5>
        <a:accent6>
          <a:srgbClr val="8AB9E7"/>
        </a:accent6>
        <a:hlink>
          <a:srgbClr val="009999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postmortem_tp01018455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postmortem_tp01018455 4">
        <a:dk1>
          <a:srgbClr val="003300"/>
        </a:dk1>
        <a:lt1>
          <a:srgbClr val="FFFFFF"/>
        </a:lt1>
        <a:dk2>
          <a:srgbClr val="336600"/>
        </a:dk2>
        <a:lt2>
          <a:srgbClr val="FFCC66"/>
        </a:lt2>
        <a:accent1>
          <a:srgbClr val="996633"/>
        </a:accent1>
        <a:accent2>
          <a:srgbClr val="0099CC"/>
        </a:accent2>
        <a:accent3>
          <a:srgbClr val="ADB8AA"/>
        </a:accent3>
        <a:accent4>
          <a:srgbClr val="DADADA"/>
        </a:accent4>
        <a:accent5>
          <a:srgbClr val="CAB8AD"/>
        </a:accent5>
        <a:accent6>
          <a:srgbClr val="008AB9"/>
        </a:accent6>
        <a:hlink>
          <a:srgbClr val="FF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postmortem_tp01018455 5">
        <a:dk1>
          <a:srgbClr val="100000"/>
        </a:dk1>
        <a:lt1>
          <a:srgbClr val="FFFFFF"/>
        </a:lt1>
        <a:dk2>
          <a:srgbClr val="800000"/>
        </a:dk2>
        <a:lt2>
          <a:srgbClr val="FFCC66"/>
        </a:lt2>
        <a:accent1>
          <a:srgbClr val="003366"/>
        </a:accent1>
        <a:accent2>
          <a:srgbClr val="996633"/>
        </a:accent2>
        <a:accent3>
          <a:srgbClr val="C0AAAA"/>
        </a:accent3>
        <a:accent4>
          <a:srgbClr val="DADADA"/>
        </a:accent4>
        <a:accent5>
          <a:srgbClr val="AAADB8"/>
        </a:accent5>
        <a:accent6>
          <a:srgbClr val="8A5C2D"/>
        </a:accent6>
        <a:hlink>
          <a:srgbClr val="336699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postmortem_tp01018455 6">
        <a:dk1>
          <a:srgbClr val="666633"/>
        </a:dk1>
        <a:lt1>
          <a:srgbClr val="FFFFFF"/>
        </a:lt1>
        <a:dk2>
          <a:srgbClr val="CC9900"/>
        </a:dk2>
        <a:lt2>
          <a:srgbClr val="DDDDDD"/>
        </a:lt2>
        <a:accent1>
          <a:srgbClr val="CC6600"/>
        </a:accent1>
        <a:accent2>
          <a:srgbClr val="996633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8A5C2D"/>
        </a:accent6>
        <a:hlink>
          <a:srgbClr val="6633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Тема10</Template>
  <TotalTime>783</TotalTime>
  <Words>1127</Words>
  <Application>Microsoft Office PowerPoint</Application>
  <PresentationFormat>Экран (4:3)</PresentationFormat>
  <Paragraphs>109</Paragraphs>
  <Slides>25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Calibri</vt:lpstr>
      <vt:lpstr>Garamond</vt:lpstr>
      <vt:lpstr>Тема10</vt:lpstr>
      <vt:lpstr>Презентация PowerPoint</vt:lpstr>
      <vt:lpstr>Факты</vt:lpstr>
      <vt:lpstr>Международная борьба</vt:lpstr>
      <vt:lpstr>Знать врага в лицо…</vt:lpstr>
      <vt:lpstr>Факты 11 сентября 2001 г.</vt:lpstr>
      <vt:lpstr>Закон и  терроризм</vt:lpstr>
      <vt:lpstr>Презентация PowerPoint</vt:lpstr>
      <vt:lpstr>Презентация PowerPoint</vt:lpstr>
      <vt:lpstr>Факты 11 июня 1996 г.</vt:lpstr>
      <vt:lpstr>Врага знать в лицо…</vt:lpstr>
      <vt:lpstr>Факты 27 ноября 2009г.</vt:lpstr>
      <vt:lpstr>Основные объекты террористической деятельности</vt:lpstr>
      <vt:lpstr>Презентация PowerPoint</vt:lpstr>
      <vt:lpstr>Презентация PowerPoint</vt:lpstr>
      <vt:lpstr>Презентация PowerPoint</vt:lpstr>
      <vt:lpstr>Факты 1 сентября 2004г</vt:lpstr>
      <vt:lpstr>Презентация PowerPoint</vt:lpstr>
      <vt:lpstr>Новые формы терроризма</vt:lpstr>
      <vt:lpstr>Факты 23-26 октября 2002г.</vt:lpstr>
      <vt:lpstr>Будьте внимательны!</vt:lpstr>
      <vt:lpstr>Презентация PowerPoint</vt:lpstr>
      <vt:lpstr>Презентация PowerPoint</vt:lpstr>
      <vt:lpstr>Презентация PowerPoint</vt:lpstr>
      <vt:lpstr>Непосредственно во время проведения операции по вашему освобождению соблюдайте следующие требования:</vt:lpstr>
      <vt:lpstr>Вблизи места совершения теракта 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мама терь я умею</dc:creator>
  <cp:lastModifiedBy>Гульнара</cp:lastModifiedBy>
  <cp:revision>81</cp:revision>
  <dcterms:created xsi:type="dcterms:W3CDTF">2011-09-02T12:50:14Z</dcterms:created>
  <dcterms:modified xsi:type="dcterms:W3CDTF">2016-09-08T14:33:47Z</dcterms:modified>
</cp:coreProperties>
</file>