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658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79" y="0"/>
            <a:ext cx="6621241" cy="9144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79" y="-12536"/>
            <a:ext cx="6336704" cy="868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55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008" y="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120254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656" y="323528"/>
            <a:ext cx="6172200" cy="1524000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8257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35" y="2133600"/>
            <a:ext cx="4369329" cy="603408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13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064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413834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857999" cy="9144000"/>
          </a:xfrm>
        </p:spPr>
      </p:pic>
    </p:spTree>
    <p:extLst>
      <p:ext uri="{BB962C8B-B14F-4D97-AF65-F5344CB8AC3E}">
        <p14:creationId xmlns:p14="http://schemas.microsoft.com/office/powerpoint/2010/main" val="277711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344"/>
            <a:ext cx="6858000" cy="9114656"/>
          </a:xfrm>
        </p:spPr>
      </p:pic>
    </p:spTree>
    <p:extLst>
      <p:ext uri="{BB962C8B-B14F-4D97-AF65-F5344CB8AC3E}">
        <p14:creationId xmlns:p14="http://schemas.microsoft.com/office/powerpoint/2010/main" val="44769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Экран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2016-09-11T16:44:38Z</dcterms:created>
  <dcterms:modified xsi:type="dcterms:W3CDTF">2016-09-11T18:22:46Z</dcterms:modified>
</cp:coreProperties>
</file>