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2" r:id="rId3"/>
    <p:sldId id="264" r:id="rId4"/>
    <p:sldId id="265" r:id="rId5"/>
    <p:sldId id="259" r:id="rId6"/>
    <p:sldId id="266" r:id="rId7"/>
    <p:sldId id="267" r:id="rId8"/>
    <p:sldId id="268" r:id="rId9"/>
    <p:sldId id="269" r:id="rId10"/>
    <p:sldId id="270" r:id="rId11"/>
    <p:sldId id="271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66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A14C9-1104-4380-BA72-02284D2AE82C}" type="datetimeFigureOut">
              <a:rPr lang="ru-RU" smtClean="0"/>
              <a:pPr/>
              <a:t>06.04.2017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267B4-FEF8-4AF4-B40B-38EA9C35428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65579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A14C9-1104-4380-BA72-02284D2AE82C}" type="datetimeFigureOut">
              <a:rPr lang="ru-RU" smtClean="0"/>
              <a:pPr/>
              <a:t>06.04.2017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267B4-FEF8-4AF4-B40B-38EA9C35428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803838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A14C9-1104-4380-BA72-02284D2AE82C}" type="datetimeFigureOut">
              <a:rPr lang="ru-RU" smtClean="0"/>
              <a:pPr/>
              <a:t>06.04.2017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267B4-FEF8-4AF4-B40B-38EA9C35428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236908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A14C9-1104-4380-BA72-02284D2AE82C}" type="datetimeFigureOut">
              <a:rPr lang="ru-RU" smtClean="0"/>
              <a:pPr/>
              <a:t>06.04.2017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267B4-FEF8-4AF4-B40B-38EA9C35428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796648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A14C9-1104-4380-BA72-02284D2AE82C}" type="datetimeFigureOut">
              <a:rPr lang="ru-RU" smtClean="0"/>
              <a:pPr/>
              <a:t>06.04.2017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267B4-FEF8-4AF4-B40B-38EA9C35428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623790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A14C9-1104-4380-BA72-02284D2AE82C}" type="datetimeFigureOut">
              <a:rPr lang="ru-RU" smtClean="0"/>
              <a:pPr/>
              <a:t>06.04.2017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267B4-FEF8-4AF4-B40B-38EA9C35428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811990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A14C9-1104-4380-BA72-02284D2AE82C}" type="datetimeFigureOut">
              <a:rPr lang="ru-RU" smtClean="0"/>
              <a:pPr/>
              <a:t>06.04.2017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267B4-FEF8-4AF4-B40B-38EA9C35428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52493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A14C9-1104-4380-BA72-02284D2AE82C}" type="datetimeFigureOut">
              <a:rPr lang="ru-RU" smtClean="0"/>
              <a:pPr/>
              <a:t>06.04.2017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267B4-FEF8-4AF4-B40B-38EA9C35428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889326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A14C9-1104-4380-BA72-02284D2AE82C}" type="datetimeFigureOut">
              <a:rPr lang="ru-RU" smtClean="0"/>
              <a:pPr/>
              <a:t>06.04.2017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267B4-FEF8-4AF4-B40B-38EA9C35428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71716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A14C9-1104-4380-BA72-02284D2AE82C}" type="datetimeFigureOut">
              <a:rPr lang="ru-RU" smtClean="0"/>
              <a:pPr/>
              <a:t>06.04.2017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267B4-FEF8-4AF4-B40B-38EA9C35428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053560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A14C9-1104-4380-BA72-02284D2AE82C}" type="datetimeFigureOut">
              <a:rPr lang="ru-RU" smtClean="0"/>
              <a:pPr/>
              <a:t>06.04.2017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267B4-FEF8-4AF4-B40B-38EA9C35428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272850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7A14C9-1104-4380-BA72-02284D2AE82C}" type="datetimeFigureOut">
              <a:rPr lang="ru-RU" smtClean="0"/>
              <a:pPr/>
              <a:t>06.04.2017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5267B4-FEF8-4AF4-B40B-38EA9C35428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6653204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10" Type="http://schemas.openxmlformats.org/officeDocument/2006/relationships/image" Target="../media/image31.jpeg"/><Relationship Id="rId4" Type="http://schemas.openxmlformats.org/officeDocument/2006/relationships/image" Target="../media/image25.jpeg"/><Relationship Id="rId9" Type="http://schemas.openxmlformats.org/officeDocument/2006/relationships/image" Target="../media/image30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image" Target="../media/image33.jpeg"/><Relationship Id="rId7" Type="http://schemas.openxmlformats.org/officeDocument/2006/relationships/image" Target="../media/image37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10" Type="http://schemas.openxmlformats.org/officeDocument/2006/relationships/image" Target="../media/image40.jpeg"/><Relationship Id="rId4" Type="http://schemas.openxmlformats.org/officeDocument/2006/relationships/image" Target="../media/image34.jpeg"/><Relationship Id="rId9" Type="http://schemas.openxmlformats.org/officeDocument/2006/relationships/image" Target="../media/image39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image" Target="../media/image42.jpeg"/><Relationship Id="rId7" Type="http://schemas.openxmlformats.org/officeDocument/2006/relationships/image" Target="../media/image46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Relationship Id="rId9" Type="http://schemas.openxmlformats.org/officeDocument/2006/relationships/image" Target="../media/image4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1259632" y="1340768"/>
            <a:ext cx="7884367" cy="324036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chemeClr val="accent1">
                  <a:tint val="44500"/>
                  <a:satMod val="160000"/>
                  <a:alpha val="0"/>
                </a:schemeClr>
              </a:gs>
              <a:gs pos="100000">
                <a:schemeClr val="bg2">
                  <a:lumMod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1250662" y="304892"/>
            <a:ext cx="7884367" cy="459812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chemeClr val="accent1">
                  <a:tint val="44500"/>
                  <a:satMod val="160000"/>
                  <a:alpha val="0"/>
                </a:schemeClr>
              </a:gs>
              <a:gs pos="100000">
                <a:schemeClr val="bg2">
                  <a:lumMod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026060" y="3441194"/>
            <a:ext cx="332412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Фото отчет офтальмологической группы №9 </a:t>
            </a:r>
          </a:p>
          <a:p>
            <a:pPr algn="ctr"/>
            <a:r>
              <a:rPr lang="ru-RU" sz="1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«ЗОЛОТОЙ КЛЮЧИК»   </a:t>
            </a:r>
          </a:p>
          <a:p>
            <a:pPr algn="ctr"/>
            <a:r>
              <a:rPr lang="ru-RU" sz="100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Воспитатель: </a:t>
            </a:r>
            <a:r>
              <a:rPr lang="ru-RU" sz="1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Диденко </a:t>
            </a:r>
            <a:r>
              <a:rPr lang="ru-RU" sz="100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Е.С</a:t>
            </a:r>
            <a:r>
              <a:rPr lang="ru-RU" sz="100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.,</a:t>
            </a:r>
            <a:endParaRPr lang="ru-RU" sz="10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44552" y="1988840"/>
            <a:ext cx="52565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1000" dirty="0" smtClean="0">
              <a:solidFill>
                <a:schemeClr val="bg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  <a:p>
            <a:pPr algn="ctr"/>
            <a:r>
              <a:rPr lang="ru-RU" sz="100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Школьный</a:t>
            </a:r>
            <a:r>
              <a:rPr lang="ru-RU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 </a:t>
            </a:r>
            <a:r>
              <a:rPr lang="ru-RU" sz="1000" dirty="0" smtClean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предмет (ОБЖ, Окружающий мир)</a:t>
            </a:r>
            <a:endParaRPr lang="ru-RU" sz="1000" dirty="0">
              <a:solidFill>
                <a:schemeClr val="bg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2699792" y="2201536"/>
            <a:ext cx="4968552" cy="83099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«Детям знать положено Правила дорожные»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55980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259632" y="1340768"/>
            <a:ext cx="7884367" cy="4752528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chemeClr val="accent1">
                  <a:tint val="44500"/>
                  <a:satMod val="160000"/>
                  <a:alpha val="0"/>
                </a:schemeClr>
              </a:gs>
              <a:gs pos="100000">
                <a:schemeClr val="bg2">
                  <a:lumMod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250662" y="304892"/>
            <a:ext cx="7884367" cy="423664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chemeClr val="accent1">
                  <a:tint val="44500"/>
                  <a:satMod val="160000"/>
                  <a:alpha val="0"/>
                </a:schemeClr>
              </a:gs>
              <a:gs pos="100000">
                <a:schemeClr val="bg2">
                  <a:lumMod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1" name="Группа 10"/>
          <p:cNvGrpSpPr/>
          <p:nvPr/>
        </p:nvGrpSpPr>
        <p:grpSpPr>
          <a:xfrm>
            <a:off x="2627784" y="404664"/>
            <a:ext cx="5256584" cy="246221"/>
            <a:chOff x="3059832" y="404664"/>
            <a:chExt cx="5256584" cy="246221"/>
          </a:xfrm>
        </p:grpSpPr>
        <p:sp>
          <p:nvSpPr>
            <p:cNvPr id="5" name="TextBox 4"/>
            <p:cNvSpPr txBox="1"/>
            <p:nvPr/>
          </p:nvSpPr>
          <p:spPr>
            <a:xfrm>
              <a:off x="3059832" y="404664"/>
              <a:ext cx="525658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ru-RU" sz="1000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endParaRPr>
            </a:p>
          </p:txBody>
        </p:sp>
        <p:sp>
          <p:nvSpPr>
            <p:cNvPr id="9" name="Овал 8"/>
            <p:cNvSpPr/>
            <p:nvPr/>
          </p:nvSpPr>
          <p:spPr>
            <a:xfrm>
              <a:off x="4726842" y="500582"/>
              <a:ext cx="54006" cy="54006"/>
            </a:xfrm>
            <a:prstGeom prst="ellipse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Овал 9"/>
            <p:cNvSpPr/>
            <p:nvPr/>
          </p:nvSpPr>
          <p:spPr>
            <a:xfrm>
              <a:off x="6595400" y="501094"/>
              <a:ext cx="54006" cy="54006"/>
            </a:xfrm>
            <a:prstGeom prst="ellipse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026" name="Picture 2" descr="M:\КОНКУРСЫ 2014-2015\КОНКУРС ШАБЛОНОВ ПРЕЗЕНТАЦИЙ\0_831d2_e5e750b1_ori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76256" y="4769864"/>
            <a:ext cx="1979430" cy="18857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2142394"/>
            <a:ext cx="1523628" cy="21495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=""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4231" y="2082377"/>
            <a:ext cx="1582225" cy="22107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3419872" y="312618"/>
            <a:ext cx="3600400" cy="5693866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Цель.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</a:p>
          <a:p>
            <a:pPr marL="0" marR="0" lvl="0" indent="2286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Организовать эффективное взаимодействие  по обеспечению безопасности дорожного движения  среди детей, родителей и педагогов, формирование у детей навыков осознанного безопасного поведения на улице. 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Задачи.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Проведение активной пропаганды безопасности дорожного движения среди родителей ДОУ, вовлекая их в образовательный процесс по обучению детей безопасному поведению на дорогах.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Усвоение дошкольниками первоначальных знаний о правилах безопасного поведения на улице.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Выработать навыки сознательного отношения к соблюдению правил безопасного движения, правил для пассажиров, формирование у детей навыков осознанного безопасного поведения на улице.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Закрепить знания о работе светофора.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13325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259632" y="1340768"/>
            <a:ext cx="7884367" cy="4752528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chemeClr val="accent1">
                  <a:tint val="44500"/>
                  <a:satMod val="160000"/>
                  <a:alpha val="0"/>
                </a:schemeClr>
              </a:gs>
              <a:gs pos="100000">
                <a:schemeClr val="bg2">
                  <a:lumMod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250662" y="304892"/>
            <a:ext cx="7884367" cy="423664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chemeClr val="accent1">
                  <a:tint val="44500"/>
                  <a:satMod val="160000"/>
                  <a:alpha val="0"/>
                </a:schemeClr>
              </a:gs>
              <a:gs pos="100000">
                <a:schemeClr val="bg2">
                  <a:lumMod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26" name="Picture 2" descr="M:\КОНКУРСЫ 2014-2015\КОНКУРС ШАБЛОНОВ ПРЕЗЕНТАЦИЙ\0_831d2_e5e750b1_ori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76256" y="4769864"/>
            <a:ext cx="1979430" cy="18857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2699792" y="1844824"/>
            <a:ext cx="47525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endParaRPr lang="ru-RU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  <a:p>
            <a:pPr marL="342900" indent="-342900"/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grpSp>
        <p:nvGrpSpPr>
          <p:cNvPr id="14" name="Группа 13"/>
          <p:cNvGrpSpPr/>
          <p:nvPr/>
        </p:nvGrpSpPr>
        <p:grpSpPr>
          <a:xfrm>
            <a:off x="2627784" y="404664"/>
            <a:ext cx="5256584" cy="246221"/>
            <a:chOff x="3059832" y="404664"/>
            <a:chExt cx="5256584" cy="246221"/>
          </a:xfrm>
        </p:grpSpPr>
        <p:sp>
          <p:nvSpPr>
            <p:cNvPr id="15" name="TextBox 14"/>
            <p:cNvSpPr txBox="1"/>
            <p:nvPr/>
          </p:nvSpPr>
          <p:spPr>
            <a:xfrm>
              <a:off x="3059832" y="404664"/>
              <a:ext cx="525658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ru-RU" sz="1000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endParaRPr>
            </a:p>
          </p:txBody>
        </p:sp>
        <p:sp>
          <p:nvSpPr>
            <p:cNvPr id="16" name="Овал 15"/>
            <p:cNvSpPr/>
            <p:nvPr/>
          </p:nvSpPr>
          <p:spPr>
            <a:xfrm>
              <a:off x="4726842" y="500582"/>
              <a:ext cx="54006" cy="54006"/>
            </a:xfrm>
            <a:prstGeom prst="ellipse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16"/>
            <p:cNvSpPr/>
            <p:nvPr/>
          </p:nvSpPr>
          <p:spPr>
            <a:xfrm>
              <a:off x="6595400" y="501094"/>
              <a:ext cx="54006" cy="54006"/>
            </a:xfrm>
            <a:prstGeom prst="ellipse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2267744" y="773458"/>
            <a:ext cx="6552728" cy="397031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Актуальность.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	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Все мы живем в обществе, где надо соблюдать определенные нормы и правила поведения в дорожно-транспортной обстановке. Зачастую виновниками дорожно-транспортных происшествий являются сами дети, которые играют вблизи дорог, переходят улицу в неположенных местах, неправильно входят в транспортные средства и выходят из них. Однако дети дошкольного возраста – это особая категория пешеходов и пассажиров. К ним нельзя подходить с той же меркой, как и к взрослым, ведь для них дословная трактовка Правил дорожного движения неприемлема, а нормативное изложение обязанностей пешеходов и пассажиров на недоступной для них дорожной лексике, требует от дошкольников абстрактного мышления, затрудняет процесс обучения и воспитания.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У детей дошкольного возраста отсутствует та защитная психологическая реакция на дорожную обстановку, которая свойственна взрослым. Их жажда знаний, желание постоянно открывать что-то новое часто ставит ребенка перед реальными опасностями, в частности и на улицах.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61453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1340768"/>
            <a:ext cx="9143999" cy="3888432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chemeClr val="accent1">
                  <a:tint val="44500"/>
                  <a:satMod val="160000"/>
                  <a:alpha val="0"/>
                </a:schemeClr>
              </a:gs>
              <a:gs pos="100000">
                <a:schemeClr val="bg2">
                  <a:lumMod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-8970" y="304892"/>
            <a:ext cx="9143999" cy="423664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chemeClr val="accent1">
                  <a:tint val="44500"/>
                  <a:satMod val="160000"/>
                  <a:alpha val="0"/>
                </a:schemeClr>
              </a:gs>
              <a:gs pos="100000">
                <a:schemeClr val="bg2">
                  <a:lumMod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" name="Группа 5"/>
          <p:cNvGrpSpPr/>
          <p:nvPr/>
        </p:nvGrpSpPr>
        <p:grpSpPr>
          <a:xfrm>
            <a:off x="1979712" y="404664"/>
            <a:ext cx="5256584" cy="246221"/>
            <a:chOff x="3059832" y="404664"/>
            <a:chExt cx="5256584" cy="246221"/>
          </a:xfrm>
        </p:grpSpPr>
        <p:sp>
          <p:nvSpPr>
            <p:cNvPr id="7" name="TextBox 6"/>
            <p:cNvSpPr txBox="1"/>
            <p:nvPr/>
          </p:nvSpPr>
          <p:spPr>
            <a:xfrm>
              <a:off x="3059832" y="404664"/>
              <a:ext cx="525658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ru-RU" sz="1000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endParaRPr>
            </a:p>
          </p:txBody>
        </p:sp>
        <p:sp>
          <p:nvSpPr>
            <p:cNvPr id="8" name="Овал 7"/>
            <p:cNvSpPr/>
            <p:nvPr/>
          </p:nvSpPr>
          <p:spPr>
            <a:xfrm>
              <a:off x="4726842" y="500582"/>
              <a:ext cx="54006" cy="54006"/>
            </a:xfrm>
            <a:prstGeom prst="ellipse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Овал 8"/>
            <p:cNvSpPr/>
            <p:nvPr/>
          </p:nvSpPr>
          <p:spPr>
            <a:xfrm>
              <a:off x="6595400" y="501094"/>
              <a:ext cx="54006" cy="54006"/>
            </a:xfrm>
            <a:prstGeom prst="ellipse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0" name="Прямоугольник 9"/>
          <p:cNvSpPr/>
          <p:nvPr/>
        </p:nvSpPr>
        <p:spPr>
          <a:xfrm>
            <a:off x="1187624" y="260648"/>
            <a:ext cx="7344816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Правила дорожного движения едины для детей и взрослых. К сожалению, они написаны «взрослым» языком без всякого расчета на детей. Поэтому главная задача воспитателей и родителей – доступно разъяснить правила ребенку, а при выборе формы обучения донести до детей смысл, опасность несоблюдения правил, при этом, не исказив их содержания.</a:t>
            </a:r>
            <a:endParaRPr lang="ru-RU" sz="1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       Первым учителем, который может помочь обществу решить эту проблему должен стать родитель, но, как правило, родители имеют смутное представление о том, как научить ребенка безопасному поведению на дорогах.   Опрос  родителей показал, что   проблема безопасности дорожного движения волнует родителей, однако не все родители  служат образцом примерного поведения на дорогах и  в силу своей занятости сами частенько нарушают правила дорожного движения. Знания о правилах дорожного движения, дают детям не регулярно от случая к случаю и не в полном объёме.</a:t>
            </a:r>
            <a:endParaRPr lang="ru-RU" sz="1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     Поэтому, в  группе  был разработан проект «Детям знать положено Правила дорожные».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17019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653" y="6029672"/>
            <a:ext cx="9143999" cy="423664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chemeClr val="accent1">
                  <a:tint val="44500"/>
                  <a:satMod val="160000"/>
                  <a:alpha val="0"/>
                </a:schemeClr>
              </a:gs>
              <a:gs pos="100000">
                <a:schemeClr val="bg2">
                  <a:lumMod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-8970" y="304892"/>
            <a:ext cx="9143999" cy="423664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chemeClr val="accent1">
                  <a:tint val="44500"/>
                  <a:satMod val="160000"/>
                  <a:alpha val="0"/>
                </a:schemeClr>
              </a:gs>
              <a:gs pos="100000">
                <a:schemeClr val="bg2">
                  <a:lumMod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СВЕТОФОР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2049" name="Picture 1" descr="G:\работа\ПДД ГР.№9\DSC_05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764704"/>
            <a:ext cx="3152048" cy="2088232"/>
          </a:xfrm>
          <a:prstGeom prst="rect">
            <a:avLst/>
          </a:prstGeom>
          <a:noFill/>
        </p:spPr>
      </p:pic>
      <p:pic>
        <p:nvPicPr>
          <p:cNvPr id="2050" name="Picture 2" descr="G:\работа\ПДД ГР.№9\DSC_052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7864" y="2852936"/>
            <a:ext cx="2825974" cy="1872208"/>
          </a:xfrm>
          <a:prstGeom prst="rect">
            <a:avLst/>
          </a:prstGeom>
          <a:noFill/>
        </p:spPr>
      </p:pic>
      <p:pic>
        <p:nvPicPr>
          <p:cNvPr id="2051" name="Picture 3" descr="G:\работа\ПДД ГР.№9\DSC_053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62143" y="4581128"/>
            <a:ext cx="2981857" cy="1975480"/>
          </a:xfrm>
          <a:prstGeom prst="rect">
            <a:avLst/>
          </a:prstGeom>
          <a:noFill/>
        </p:spPr>
      </p:pic>
      <p:pic>
        <p:nvPicPr>
          <p:cNvPr id="2052" name="Picture 4" descr="G:\работа\ПДД ГР.№9\DSC_053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84167" y="836712"/>
            <a:ext cx="2934665" cy="1944216"/>
          </a:xfrm>
          <a:prstGeom prst="rect">
            <a:avLst/>
          </a:prstGeom>
          <a:noFill/>
        </p:spPr>
      </p:pic>
      <p:pic>
        <p:nvPicPr>
          <p:cNvPr id="2053" name="Picture 5" descr="G:\работа\ПДД ГР.№9\DSC_053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1520" y="4509120"/>
            <a:ext cx="3024336" cy="200362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40782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-8970" y="304892"/>
            <a:ext cx="9143999" cy="423664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chemeClr val="accent1">
                  <a:tint val="44500"/>
                  <a:satMod val="160000"/>
                  <a:alpha val="0"/>
                </a:schemeClr>
              </a:gs>
              <a:gs pos="100000">
                <a:schemeClr val="bg2">
                  <a:lumMod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653" y="6029672"/>
            <a:ext cx="9143999" cy="423664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chemeClr val="accent1">
                  <a:tint val="44500"/>
                  <a:satMod val="160000"/>
                  <a:alpha val="0"/>
                </a:schemeClr>
              </a:gs>
              <a:gs pos="100000">
                <a:schemeClr val="bg2">
                  <a:lumMod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5" name="Picture 1" descr="G:\работа\ПДД ГР.№9\DSC_053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60648"/>
            <a:ext cx="3260740" cy="2160240"/>
          </a:xfrm>
          <a:prstGeom prst="rect">
            <a:avLst/>
          </a:prstGeom>
          <a:noFill/>
        </p:spPr>
      </p:pic>
      <p:pic>
        <p:nvPicPr>
          <p:cNvPr id="1026" name="Picture 2" descr="G:\работа\ПДД ГР.№9\DSC_054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59832" y="2420888"/>
            <a:ext cx="3152048" cy="2088232"/>
          </a:xfrm>
          <a:prstGeom prst="rect">
            <a:avLst/>
          </a:prstGeom>
          <a:noFill/>
        </p:spPr>
      </p:pic>
      <p:pic>
        <p:nvPicPr>
          <p:cNvPr id="1027" name="Picture 3" descr="G:\работа\ПДД ГР.№9\DSC_054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09442" y="4581128"/>
            <a:ext cx="3043357" cy="2088232"/>
          </a:xfrm>
          <a:prstGeom prst="rect">
            <a:avLst/>
          </a:prstGeom>
          <a:noFill/>
        </p:spPr>
      </p:pic>
      <p:pic>
        <p:nvPicPr>
          <p:cNvPr id="1028" name="Picture 4" descr="G:\работа\ПДД ГР.№9\DSC_054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24128" y="260648"/>
            <a:ext cx="3199239" cy="2119496"/>
          </a:xfrm>
          <a:prstGeom prst="rect">
            <a:avLst/>
          </a:prstGeom>
          <a:noFill/>
        </p:spPr>
      </p:pic>
      <p:pic>
        <p:nvPicPr>
          <p:cNvPr id="1029" name="Picture 5" descr="G:\работа\ПДД ГР.№9\DSC_054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1520" y="4581128"/>
            <a:ext cx="3059832" cy="202713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878559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-8970" y="304892"/>
            <a:ext cx="9143999" cy="423664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chemeClr val="accent1">
                  <a:tint val="44500"/>
                  <a:satMod val="160000"/>
                  <a:alpha val="0"/>
                </a:schemeClr>
              </a:gs>
              <a:gs pos="100000">
                <a:schemeClr val="bg2">
                  <a:lumMod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653" y="6029672"/>
            <a:ext cx="9143999" cy="423664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chemeClr val="accent1">
                  <a:tint val="44500"/>
                  <a:satMod val="160000"/>
                  <a:alpha val="0"/>
                </a:schemeClr>
              </a:gs>
              <a:gs pos="100000">
                <a:schemeClr val="bg2">
                  <a:lumMod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9458" name="Picture 2" descr="G:\работа\ПДД ГР.№9\DSC_054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88640"/>
            <a:ext cx="3152048" cy="2088232"/>
          </a:xfrm>
          <a:prstGeom prst="rect">
            <a:avLst/>
          </a:prstGeom>
          <a:noFill/>
        </p:spPr>
      </p:pic>
      <p:pic>
        <p:nvPicPr>
          <p:cNvPr id="19459" name="Picture 3" descr="G:\работа\ПДД ГР.№9\DSC_054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2564904"/>
            <a:ext cx="3096344" cy="2051328"/>
          </a:xfrm>
          <a:prstGeom prst="rect">
            <a:avLst/>
          </a:prstGeom>
          <a:noFill/>
        </p:spPr>
      </p:pic>
      <p:pic>
        <p:nvPicPr>
          <p:cNvPr id="19460" name="Picture 4" descr="G:\работа\ПДД ГР.№9\DSC_055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64088" y="260648"/>
            <a:ext cx="3131840" cy="2074844"/>
          </a:xfrm>
          <a:prstGeom prst="rect">
            <a:avLst/>
          </a:prstGeom>
          <a:noFill/>
        </p:spPr>
      </p:pic>
      <p:pic>
        <p:nvPicPr>
          <p:cNvPr id="19461" name="Picture 5" descr="G:\работа\ПДД ГР.№9\DSC_055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75656" y="4854377"/>
            <a:ext cx="3024336" cy="2003623"/>
          </a:xfrm>
          <a:prstGeom prst="rect">
            <a:avLst/>
          </a:prstGeom>
          <a:noFill/>
        </p:spPr>
      </p:pic>
      <p:pic>
        <p:nvPicPr>
          <p:cNvPr id="19462" name="Picture 6" descr="G:\работа\ПДД ГР.№9\DSC_055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24128" y="2492896"/>
            <a:ext cx="3152049" cy="2088232"/>
          </a:xfrm>
          <a:prstGeom prst="rect">
            <a:avLst/>
          </a:prstGeom>
          <a:noFill/>
        </p:spPr>
      </p:pic>
      <p:pic>
        <p:nvPicPr>
          <p:cNvPr id="19463" name="Picture 7" descr="G:\работа\ПДД ГР.№9\DSC_0557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932040" y="4877666"/>
            <a:ext cx="2989183" cy="19803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878559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-8970" y="304892"/>
            <a:ext cx="9143999" cy="423664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chemeClr val="accent1">
                  <a:tint val="44500"/>
                  <a:satMod val="160000"/>
                  <a:alpha val="0"/>
                </a:schemeClr>
              </a:gs>
              <a:gs pos="100000">
                <a:schemeClr val="bg2">
                  <a:lumMod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653" y="6029672"/>
            <a:ext cx="9143999" cy="423664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chemeClr val="accent1">
                  <a:tint val="44500"/>
                  <a:satMod val="160000"/>
                  <a:alpha val="0"/>
                </a:schemeClr>
              </a:gs>
              <a:gs pos="100000">
                <a:schemeClr val="bg2">
                  <a:lumMod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482" name="Picture 2" descr="G:\работа\ПДД ГР.№9\DSC_055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60648"/>
            <a:ext cx="2438400" cy="1615440"/>
          </a:xfrm>
          <a:prstGeom prst="rect">
            <a:avLst/>
          </a:prstGeom>
          <a:noFill/>
        </p:spPr>
      </p:pic>
      <p:pic>
        <p:nvPicPr>
          <p:cNvPr id="20483" name="Picture 3" descr="G:\работа\ПДД ГР.№9\DSC_056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84168" y="260648"/>
            <a:ext cx="2438400" cy="1615440"/>
          </a:xfrm>
          <a:prstGeom prst="rect">
            <a:avLst/>
          </a:prstGeom>
          <a:noFill/>
        </p:spPr>
      </p:pic>
      <p:pic>
        <p:nvPicPr>
          <p:cNvPr id="20484" name="Picture 4" descr="G:\работа\ПДД ГР.№9\DSC_056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03848" y="260648"/>
            <a:ext cx="2438400" cy="1615440"/>
          </a:xfrm>
          <a:prstGeom prst="rect">
            <a:avLst/>
          </a:prstGeom>
          <a:noFill/>
        </p:spPr>
      </p:pic>
      <p:pic>
        <p:nvPicPr>
          <p:cNvPr id="20485" name="Picture 5" descr="G:\работа\ПДД ГР.№9\DSC_056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536" y="2276872"/>
            <a:ext cx="2438400" cy="1615440"/>
          </a:xfrm>
          <a:prstGeom prst="rect">
            <a:avLst/>
          </a:prstGeom>
          <a:noFill/>
        </p:spPr>
      </p:pic>
      <p:pic>
        <p:nvPicPr>
          <p:cNvPr id="20486" name="Picture 6" descr="G:\работа\ПДД ГР.№9\DSC_056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75856" y="2276872"/>
            <a:ext cx="2438400" cy="1615440"/>
          </a:xfrm>
          <a:prstGeom prst="rect">
            <a:avLst/>
          </a:prstGeom>
          <a:noFill/>
        </p:spPr>
      </p:pic>
      <p:pic>
        <p:nvPicPr>
          <p:cNvPr id="20487" name="Picture 7" descr="G:\работа\ПДД ГР.№9\DSC_0564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12160" y="2348880"/>
            <a:ext cx="2438400" cy="1615440"/>
          </a:xfrm>
          <a:prstGeom prst="rect">
            <a:avLst/>
          </a:prstGeom>
          <a:noFill/>
        </p:spPr>
      </p:pic>
      <p:pic>
        <p:nvPicPr>
          <p:cNvPr id="20488" name="Picture 8" descr="G:\работа\ПДД ГР.№9\DSC_0565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95536" y="4437112"/>
            <a:ext cx="2438400" cy="1615440"/>
          </a:xfrm>
          <a:prstGeom prst="rect">
            <a:avLst/>
          </a:prstGeom>
          <a:noFill/>
        </p:spPr>
      </p:pic>
      <p:pic>
        <p:nvPicPr>
          <p:cNvPr id="20489" name="Picture 9" descr="G:\работа\ПДД ГР.№9\DSC_0566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347864" y="4509120"/>
            <a:ext cx="2438400" cy="1615440"/>
          </a:xfrm>
          <a:prstGeom prst="rect">
            <a:avLst/>
          </a:prstGeom>
          <a:noFill/>
        </p:spPr>
      </p:pic>
      <p:pic>
        <p:nvPicPr>
          <p:cNvPr id="20490" name="Picture 10" descr="G:\работа\ПДД ГР.№9\DSC_0567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084168" y="4509120"/>
            <a:ext cx="2438400" cy="16154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878559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-8970" y="304892"/>
            <a:ext cx="9143999" cy="423664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chemeClr val="accent1">
                  <a:tint val="44500"/>
                  <a:satMod val="160000"/>
                  <a:alpha val="0"/>
                </a:schemeClr>
              </a:gs>
              <a:gs pos="100000">
                <a:schemeClr val="bg2">
                  <a:lumMod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653" y="6029672"/>
            <a:ext cx="9143999" cy="423664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chemeClr val="accent1">
                  <a:tint val="44500"/>
                  <a:satMod val="160000"/>
                  <a:alpha val="0"/>
                </a:schemeClr>
              </a:gs>
              <a:gs pos="100000">
                <a:schemeClr val="bg2">
                  <a:lumMod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506" name="Picture 2" descr="G:\работа\ПДД ГР.№9\DSC_056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32656"/>
            <a:ext cx="2438400" cy="1615440"/>
          </a:xfrm>
          <a:prstGeom prst="rect">
            <a:avLst/>
          </a:prstGeom>
          <a:noFill/>
        </p:spPr>
      </p:pic>
      <p:pic>
        <p:nvPicPr>
          <p:cNvPr id="21507" name="Picture 3" descr="G:\работа\ПДД ГР.№9\DSC_056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59832" y="404664"/>
            <a:ext cx="2438400" cy="1615440"/>
          </a:xfrm>
          <a:prstGeom prst="rect">
            <a:avLst/>
          </a:prstGeom>
          <a:noFill/>
        </p:spPr>
      </p:pic>
      <p:pic>
        <p:nvPicPr>
          <p:cNvPr id="21508" name="Picture 4" descr="G:\работа\ПДД ГР.№9\DSC_057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2160" y="404664"/>
            <a:ext cx="2438400" cy="1615440"/>
          </a:xfrm>
          <a:prstGeom prst="rect">
            <a:avLst/>
          </a:prstGeom>
          <a:noFill/>
        </p:spPr>
      </p:pic>
      <p:pic>
        <p:nvPicPr>
          <p:cNvPr id="21509" name="Picture 5" descr="G:\работа\ПДД ГР.№9\DSC_057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536" y="2348880"/>
            <a:ext cx="2438400" cy="1615440"/>
          </a:xfrm>
          <a:prstGeom prst="rect">
            <a:avLst/>
          </a:prstGeom>
          <a:noFill/>
        </p:spPr>
      </p:pic>
      <p:pic>
        <p:nvPicPr>
          <p:cNvPr id="21510" name="Picture 6" descr="G:\работа\ПДД ГР.№9\DSC_057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59832" y="2348880"/>
            <a:ext cx="2438400" cy="1615440"/>
          </a:xfrm>
          <a:prstGeom prst="rect">
            <a:avLst/>
          </a:prstGeom>
          <a:noFill/>
        </p:spPr>
      </p:pic>
      <p:pic>
        <p:nvPicPr>
          <p:cNvPr id="21511" name="Picture 7" descr="G:\работа\ПДД ГР.№9\DSC_0573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12160" y="2420888"/>
            <a:ext cx="2438400" cy="1615440"/>
          </a:xfrm>
          <a:prstGeom prst="rect">
            <a:avLst/>
          </a:prstGeom>
          <a:noFill/>
        </p:spPr>
      </p:pic>
      <p:pic>
        <p:nvPicPr>
          <p:cNvPr id="21512" name="Picture 8" descr="G:\работа\ПДД ГР.№9\DSC_0574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95536" y="4365104"/>
            <a:ext cx="2438400" cy="1615440"/>
          </a:xfrm>
          <a:prstGeom prst="rect">
            <a:avLst/>
          </a:prstGeom>
          <a:noFill/>
        </p:spPr>
      </p:pic>
      <p:pic>
        <p:nvPicPr>
          <p:cNvPr id="21513" name="Picture 9" descr="G:\работа\ПДД ГР.№9\DSC_0575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987824" y="4365104"/>
            <a:ext cx="2438400" cy="1615440"/>
          </a:xfrm>
          <a:prstGeom prst="rect">
            <a:avLst/>
          </a:prstGeom>
          <a:noFill/>
        </p:spPr>
      </p:pic>
      <p:pic>
        <p:nvPicPr>
          <p:cNvPr id="21514" name="Picture 10" descr="G:\работа\ПДД ГР.№9\DSC_0576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012160" y="4365104"/>
            <a:ext cx="2438400" cy="16154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878559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-8970" y="304892"/>
            <a:ext cx="9143999" cy="423664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chemeClr val="accent1">
                  <a:tint val="44500"/>
                  <a:satMod val="160000"/>
                  <a:alpha val="0"/>
                </a:schemeClr>
              </a:gs>
              <a:gs pos="100000">
                <a:schemeClr val="bg2">
                  <a:lumMod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653" y="6029672"/>
            <a:ext cx="9143999" cy="423664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chemeClr val="accent1">
                  <a:tint val="44500"/>
                  <a:satMod val="160000"/>
                  <a:alpha val="0"/>
                </a:schemeClr>
              </a:gs>
              <a:gs pos="100000">
                <a:schemeClr val="bg2">
                  <a:lumMod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2530" name="Picture 2" descr="G:\работа\ПДД ГР.№9\DSC_057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0648"/>
            <a:ext cx="2438400" cy="1615440"/>
          </a:xfrm>
          <a:prstGeom prst="rect">
            <a:avLst/>
          </a:prstGeom>
          <a:noFill/>
        </p:spPr>
      </p:pic>
      <p:pic>
        <p:nvPicPr>
          <p:cNvPr id="22531" name="Picture 3" descr="G:\работа\ПДД ГР.№9\DSC_057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87824" y="332656"/>
            <a:ext cx="2438400" cy="1615440"/>
          </a:xfrm>
          <a:prstGeom prst="rect">
            <a:avLst/>
          </a:prstGeom>
          <a:noFill/>
        </p:spPr>
      </p:pic>
      <p:pic>
        <p:nvPicPr>
          <p:cNvPr id="22532" name="Picture 4" descr="G:\работа\ПДД ГР.№9\DSC_058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6136" y="404664"/>
            <a:ext cx="2438400" cy="1615440"/>
          </a:xfrm>
          <a:prstGeom prst="rect">
            <a:avLst/>
          </a:prstGeom>
          <a:noFill/>
        </p:spPr>
      </p:pic>
      <p:pic>
        <p:nvPicPr>
          <p:cNvPr id="22533" name="Picture 5" descr="G:\работа\ПДД ГР.№9\DSC_058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2420888"/>
            <a:ext cx="2438400" cy="1615440"/>
          </a:xfrm>
          <a:prstGeom prst="rect">
            <a:avLst/>
          </a:prstGeom>
          <a:noFill/>
        </p:spPr>
      </p:pic>
      <p:pic>
        <p:nvPicPr>
          <p:cNvPr id="22534" name="Picture 6" descr="G:\работа\ПДД ГР.№9\DSC_058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15816" y="2420888"/>
            <a:ext cx="2438400" cy="1615440"/>
          </a:xfrm>
          <a:prstGeom prst="rect">
            <a:avLst/>
          </a:prstGeom>
          <a:noFill/>
        </p:spPr>
      </p:pic>
      <p:pic>
        <p:nvPicPr>
          <p:cNvPr id="22535" name="Picture 7" descr="G:\работа\ПДД ГР.№9\DSC_0583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24128" y="2420888"/>
            <a:ext cx="2438400" cy="1615440"/>
          </a:xfrm>
          <a:prstGeom prst="rect">
            <a:avLst/>
          </a:prstGeom>
          <a:noFill/>
        </p:spPr>
      </p:pic>
      <p:pic>
        <p:nvPicPr>
          <p:cNvPr id="22536" name="Picture 8" descr="G:\работа\ПДД ГР.№9\DSC_0584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51520" y="4437112"/>
            <a:ext cx="2438400" cy="1615440"/>
          </a:xfrm>
          <a:prstGeom prst="rect">
            <a:avLst/>
          </a:prstGeom>
          <a:noFill/>
        </p:spPr>
      </p:pic>
      <p:pic>
        <p:nvPicPr>
          <p:cNvPr id="22537" name="Picture 9" descr="G:\работа\ПДД ГР.№9\DSC_0585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796136" y="4509120"/>
            <a:ext cx="2438400" cy="16154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878559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-8970" y="304892"/>
            <a:ext cx="9143999" cy="423664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chemeClr val="accent1">
                  <a:tint val="44500"/>
                  <a:satMod val="160000"/>
                  <a:alpha val="0"/>
                </a:schemeClr>
              </a:gs>
              <a:gs pos="100000">
                <a:schemeClr val="bg2">
                  <a:lumMod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653" y="6029672"/>
            <a:ext cx="9143999" cy="423664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chemeClr val="accent1">
                  <a:tint val="44500"/>
                  <a:satMod val="160000"/>
                  <a:alpha val="0"/>
                </a:schemeClr>
              </a:gs>
              <a:gs pos="100000">
                <a:schemeClr val="bg2">
                  <a:lumMod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3554" name="Picture 2" descr="G:\работа\ПДД ГР.№9\DSC_058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32656"/>
            <a:ext cx="2438400" cy="1615440"/>
          </a:xfrm>
          <a:prstGeom prst="rect">
            <a:avLst/>
          </a:prstGeom>
          <a:noFill/>
        </p:spPr>
      </p:pic>
      <p:pic>
        <p:nvPicPr>
          <p:cNvPr id="23555" name="Picture 3" descr="G:\работа\ПДД ГР.№9\DSC_058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7864" y="2492896"/>
            <a:ext cx="2438400" cy="1615440"/>
          </a:xfrm>
          <a:prstGeom prst="rect">
            <a:avLst/>
          </a:prstGeom>
          <a:noFill/>
        </p:spPr>
      </p:pic>
      <p:pic>
        <p:nvPicPr>
          <p:cNvPr id="23556" name="Picture 4" descr="G:\работа\ПДД ГР.№9\DSC_058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576" y="4437112"/>
            <a:ext cx="2438400" cy="1615440"/>
          </a:xfrm>
          <a:prstGeom prst="rect">
            <a:avLst/>
          </a:prstGeom>
          <a:noFill/>
        </p:spPr>
      </p:pic>
      <p:pic>
        <p:nvPicPr>
          <p:cNvPr id="23557" name="Picture 5" descr="G:\работа\ПДД ГР.№9\DSC_059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56176" y="404664"/>
            <a:ext cx="2438400" cy="1615440"/>
          </a:xfrm>
          <a:prstGeom prst="rect">
            <a:avLst/>
          </a:prstGeom>
          <a:noFill/>
        </p:spPr>
      </p:pic>
      <p:pic>
        <p:nvPicPr>
          <p:cNvPr id="23558" name="Picture 6" descr="G:\работа\ПДД ГР.№9\DSC_059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44208" y="4941168"/>
            <a:ext cx="2438400" cy="16154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878559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490</TotalTime>
  <Words>290</Words>
  <Application>Microsoft Office PowerPoint</Application>
  <PresentationFormat>Экран (4:3)</PresentationFormat>
  <Paragraphs>20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hp</cp:lastModifiedBy>
  <cp:revision>125</cp:revision>
  <dcterms:created xsi:type="dcterms:W3CDTF">2014-07-15T15:51:57Z</dcterms:created>
  <dcterms:modified xsi:type="dcterms:W3CDTF">2017-04-06T11:36:09Z</dcterms:modified>
</cp:coreProperties>
</file>