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5CC60-FD27-46E5-8964-BB39D127A91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6481B-8B55-4895-9F26-455C2704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42918"/>
            <a:ext cx="7772400" cy="321471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Муниципальное бюджетное дошкольное образовательное  </a:t>
            </a:r>
            <a:r>
              <a:rPr lang="ru-RU" sz="1800" dirty="0" smtClean="0"/>
              <a:t>учреждение</a:t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sz="1800" dirty="0" smtClean="0"/>
              <a:t>Детский сад комбинированного вида </a:t>
            </a:r>
            <a:r>
              <a:rPr lang="ru-RU" sz="1800" dirty="0" smtClean="0"/>
              <a:t>№48 « </a:t>
            </a:r>
            <a:r>
              <a:rPr lang="ru-RU" sz="1800" dirty="0" smtClean="0"/>
              <a:t>Незабудка» города </a:t>
            </a:r>
            <a:r>
              <a:rPr lang="ru-RU" sz="1800" dirty="0" smtClean="0"/>
              <a:t>Невинномысска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dirty="0" smtClean="0"/>
              <a:t>Презентация проекта ко </a:t>
            </a:r>
            <a:br>
              <a:rPr lang="ru-RU" dirty="0" smtClean="0"/>
            </a:br>
            <a:r>
              <a:rPr lang="ru-RU" dirty="0" smtClean="0"/>
              <a:t>Дню матери </a:t>
            </a:r>
            <a:br>
              <a:rPr lang="ru-RU" dirty="0" smtClean="0"/>
            </a:br>
            <a:r>
              <a:rPr lang="ru-RU" dirty="0" smtClean="0"/>
              <a:t>« Мама солнышко моё»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4221088"/>
            <a:ext cx="3848472" cy="2207096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ysClr val="windowText" lastClr="000000"/>
                </a:solidFill>
              </a:rPr>
              <a:t>Автор: Степаненко Елена Анатольевна </a:t>
            </a:r>
          </a:p>
          <a:p>
            <a:endParaRPr lang="ru-RU" sz="24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" name="Сердце 3"/>
          <p:cNvSpPr/>
          <p:nvPr/>
        </p:nvSpPr>
        <p:spPr>
          <a:xfrm>
            <a:off x="971600" y="5157192"/>
            <a:ext cx="720080" cy="64807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ердце 4"/>
          <p:cNvSpPr/>
          <p:nvPr/>
        </p:nvSpPr>
        <p:spPr>
          <a:xfrm>
            <a:off x="8028384" y="3789040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>
            <a:off x="251520" y="3212976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3059832" y="5733256"/>
            <a:ext cx="720080" cy="64807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 rot="20600671">
            <a:off x="670201" y="1567085"/>
            <a:ext cx="648072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 rot="2438293">
            <a:off x="8065820" y="2202423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043608" y="1268760"/>
            <a:ext cx="79668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Цель  проекта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-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Сформировать осознанное понимание значимости матерей в жизни детей.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71600" y="-1291879"/>
            <a:ext cx="7344816" cy="738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Задачи проекта: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- Углубить знания детей о роли мамы в их жизни.  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-Развитие доброго отношения, нежных чувств к самому близкому человеку.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Знакомство детей и родителей с </a:t>
            </a:r>
            <a:r>
              <a:rPr lang="ru-RU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сторией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возникновения  праздника.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Способствовать  воспитанию нравственных устоев семьи, уважения к старшим.                        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Помочь  осознать свой статус в семье, оценить значимость семьи в своей жизни.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 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Способствовать развитию детской речи через выразительное чтение стихов, пословиц, составление рассказов о маме.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ердце 6"/>
          <p:cNvSpPr/>
          <p:nvPr/>
        </p:nvSpPr>
        <p:spPr>
          <a:xfrm>
            <a:off x="8100392" y="3140968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1187624" y="332656"/>
            <a:ext cx="720080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4355976" y="836712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6804248" y="404664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ердце 10"/>
          <p:cNvSpPr/>
          <p:nvPr/>
        </p:nvSpPr>
        <p:spPr>
          <a:xfrm>
            <a:off x="8316416" y="4869160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ердце 11"/>
          <p:cNvSpPr/>
          <p:nvPr/>
        </p:nvSpPr>
        <p:spPr>
          <a:xfrm>
            <a:off x="8172400" y="1340768"/>
            <a:ext cx="683568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Актуальность проекта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 </a:t>
            </a:r>
            <a:endParaRPr lang="ru-RU" dirty="0"/>
          </a:p>
          <a:p>
            <a:r>
              <a:rPr lang="ru-RU" dirty="0"/>
              <a:t>Мать считается хранительницей </a:t>
            </a:r>
            <a:r>
              <a:rPr lang="ru-RU" dirty="0" smtClean="0"/>
              <a:t>семьи и  </a:t>
            </a:r>
            <a:r>
              <a:rPr lang="ru-RU" dirty="0"/>
              <a:t>именно  </a:t>
            </a:r>
            <a:r>
              <a:rPr lang="ru-RU" dirty="0" smtClean="0"/>
              <a:t>она </a:t>
            </a:r>
            <a:r>
              <a:rPr lang="ru-RU" dirty="0"/>
              <a:t>играет важную роль в жизни каждого человека. Формирование отношений между ребенком дошкольного возраста и матерью имеет большое значение для развития личности ребенка. К сожалению, иногда любовь к маме дети связывают только с материальными ценностями, а не духовными.</a:t>
            </a:r>
          </a:p>
          <a:p>
            <a:r>
              <a:rPr lang="ru-RU" dirty="0"/>
              <a:t>Праздник «День матери» служит, напоминаем необходимости уважительного отношения не только в обществе, но и в семье. И сколько бы хороших, добрых слов не было бы сказано мамам, сколько бы поводов для этого ни придумали, лишними они не будут.</a:t>
            </a:r>
          </a:p>
          <a:p>
            <a:r>
              <a:rPr lang="ru-RU" dirty="0"/>
              <a:t>Данный проект направлен на приобщение детей к общечеловеческим ценностям, любви к самому близкому и родному человеку – маме.</a:t>
            </a:r>
          </a:p>
          <a:p>
            <a:r>
              <a:rPr lang="ru-RU" dirty="0"/>
              <a:t>   Наш проект – прекрасный повод поразмышлять о роли матери  и семьи  в жизни каждого человека. О семейных традициях и их развитии в современных условиях. Об уважении и почитании матерей, желании помогать и заботиться о них.</a:t>
            </a:r>
          </a:p>
        </p:txBody>
      </p:sp>
      <p:sp>
        <p:nvSpPr>
          <p:cNvPr id="4" name="Сердце 3"/>
          <p:cNvSpPr/>
          <p:nvPr/>
        </p:nvSpPr>
        <p:spPr>
          <a:xfrm>
            <a:off x="611560" y="764704"/>
            <a:ext cx="720080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ердце 4"/>
          <p:cNvSpPr/>
          <p:nvPr/>
        </p:nvSpPr>
        <p:spPr>
          <a:xfrm>
            <a:off x="7668344" y="836712"/>
            <a:ext cx="720080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60648"/>
            <a:ext cx="8229600" cy="7200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/>
              <a:t>Образовательная  деятельность  посвященная  к дню матери</a:t>
            </a:r>
            <a:endParaRPr lang="ru-RU" sz="2000" b="1" dirty="0"/>
          </a:p>
        </p:txBody>
      </p:sp>
      <p:pic>
        <p:nvPicPr>
          <p:cNvPr id="4098" name="Picture 2" descr="C:\Users\Лена\Desktop\мама\IMG-20171123-WA0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764704"/>
            <a:ext cx="4248472" cy="5664629"/>
          </a:xfrm>
          <a:prstGeom prst="rect">
            <a:avLst/>
          </a:prstGeom>
          <a:noFill/>
        </p:spPr>
      </p:pic>
      <p:sp>
        <p:nvSpPr>
          <p:cNvPr id="5" name="Сердце 4"/>
          <p:cNvSpPr/>
          <p:nvPr/>
        </p:nvSpPr>
        <p:spPr>
          <a:xfrm>
            <a:off x="467544" y="2060848"/>
            <a:ext cx="720080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>
            <a:off x="8100392" y="3140968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395536" y="4725144"/>
            <a:ext cx="720080" cy="64807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7812360" y="1772816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7812360" y="5301208"/>
            <a:ext cx="720080" cy="72008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8926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Выставка «Любимые книги о маме»</a:t>
            </a:r>
            <a:endParaRPr lang="ru-RU" b="1" dirty="0"/>
          </a:p>
        </p:txBody>
      </p:sp>
      <p:pic>
        <p:nvPicPr>
          <p:cNvPr id="2050" name="Picture 2" descr="C:\Users\Лена\Desktop\мама\IMG-20171123-WA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43354"/>
            <a:ext cx="7272808" cy="5454606"/>
          </a:xfrm>
          <a:prstGeom prst="rect">
            <a:avLst/>
          </a:prstGeom>
          <a:noFill/>
        </p:spPr>
      </p:pic>
      <p:sp>
        <p:nvSpPr>
          <p:cNvPr id="5" name="Сердце 4"/>
          <p:cNvSpPr/>
          <p:nvPr/>
        </p:nvSpPr>
        <p:spPr>
          <a:xfrm>
            <a:off x="323528" y="332656"/>
            <a:ext cx="504056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>
            <a:off x="7812360" y="404664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179512" y="2852936"/>
            <a:ext cx="504056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8316416" y="2852936"/>
            <a:ext cx="720080" cy="72008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0" y="4581128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1"/>
            <a:ext cx="8496944" cy="93610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Стенгазета « Наши мамы самые красивые»</a:t>
            </a:r>
            <a:endParaRPr lang="ru-RU" b="1" dirty="0"/>
          </a:p>
        </p:txBody>
      </p:sp>
      <p:pic>
        <p:nvPicPr>
          <p:cNvPr id="1026" name="Picture 2" descr="C:\Users\Лена\Desktop\мама\IMG-20171123-WA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7056784" cy="5292588"/>
          </a:xfrm>
          <a:prstGeom prst="rect">
            <a:avLst/>
          </a:prstGeom>
          <a:noFill/>
        </p:spPr>
      </p:pic>
      <p:sp>
        <p:nvSpPr>
          <p:cNvPr id="5" name="Сердце 4"/>
          <p:cNvSpPr/>
          <p:nvPr/>
        </p:nvSpPr>
        <p:spPr>
          <a:xfrm>
            <a:off x="251520" y="1556792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>
            <a:off x="8388424" y="2132856"/>
            <a:ext cx="53955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251520" y="3789040"/>
            <a:ext cx="504056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8460432" y="4797152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8460432" y="620688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251520" y="5949280"/>
            <a:ext cx="576064" cy="620688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1"/>
            <a:ext cx="8496944" cy="86409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С большим удовольствием, дети рисовали  портреты своих любимых мам.</a:t>
            </a:r>
            <a:endParaRPr lang="ru-RU" b="1" dirty="0"/>
          </a:p>
        </p:txBody>
      </p:sp>
      <p:pic>
        <p:nvPicPr>
          <p:cNvPr id="5" name="Рисунок 4" descr="C:\Users\User\Desktop\IMG_20161124_1755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074668" cy="481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ердце 5"/>
          <p:cNvSpPr/>
          <p:nvPr/>
        </p:nvSpPr>
        <p:spPr>
          <a:xfrm>
            <a:off x="251520" y="2996952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8244408" y="764704"/>
            <a:ext cx="648072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251520" y="6093296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8244408" y="6021288"/>
            <a:ext cx="755576" cy="64807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827584" y="476672"/>
            <a:ext cx="504056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Посещение городской </a:t>
            </a:r>
            <a:r>
              <a:rPr lang="ru-RU" sz="3200" dirty="0" smtClean="0"/>
              <a:t>библиотеки.</a:t>
            </a:r>
            <a:br>
              <a:rPr lang="ru-RU" sz="3200" dirty="0" smtClean="0"/>
            </a:br>
            <a:r>
              <a:rPr lang="ru-RU" sz="3200" dirty="0" smtClean="0"/>
              <a:t>Мероприятие на тему «Мама солнышко мое, я подсолнушек ее»</a:t>
            </a:r>
            <a:endParaRPr lang="ru-RU" sz="3200" dirty="0"/>
          </a:p>
        </p:txBody>
      </p:sp>
      <p:pic>
        <p:nvPicPr>
          <p:cNvPr id="4" name="Содержимое 3" descr="G:\DSC0351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71678"/>
            <a:ext cx="3456384" cy="285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SC03519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3690292" cy="31627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ердце 5"/>
          <p:cNvSpPr/>
          <p:nvPr/>
        </p:nvSpPr>
        <p:spPr>
          <a:xfrm>
            <a:off x="827584" y="5373216"/>
            <a:ext cx="648072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8100392" y="2276872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107504" y="260648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3491880" y="5733256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4644008" y="2132856"/>
            <a:ext cx="576064" cy="57606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ердце 10"/>
          <p:cNvSpPr/>
          <p:nvPr/>
        </p:nvSpPr>
        <p:spPr>
          <a:xfrm>
            <a:off x="6588224" y="1412776"/>
            <a:ext cx="576064" cy="504056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183</Words>
  <Application>Microsoft Office PowerPoint</Application>
  <PresentationFormat>Экран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Муниципальное бюджетное дошкольное образовательное  учреждение  Детский сад комбинированного вида №48 « Незабудка» города Невинномысска      Презентация проекта ко  Дню матери  « Мама солнышко моё»</vt:lpstr>
      <vt:lpstr>Слайд 2</vt:lpstr>
      <vt:lpstr>Актуальность проекта</vt:lpstr>
      <vt:lpstr>Слайд 4</vt:lpstr>
      <vt:lpstr>Слайд 5</vt:lpstr>
      <vt:lpstr>Слайд 6</vt:lpstr>
      <vt:lpstr>Слайд 7</vt:lpstr>
      <vt:lpstr>Посещение городской библиотеки. Мероприятие на тему «Мама солнышко мое, я подсолнушек ее»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к дню матери</dc:title>
  <dc:creator>Лена</dc:creator>
  <cp:lastModifiedBy>User</cp:lastModifiedBy>
  <cp:revision>14</cp:revision>
  <dcterms:created xsi:type="dcterms:W3CDTF">2018-11-18T09:36:07Z</dcterms:created>
  <dcterms:modified xsi:type="dcterms:W3CDTF">2018-11-18T13:09:51Z</dcterms:modified>
</cp:coreProperties>
</file>