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61" r:id="rId5"/>
    <p:sldId id="259" r:id="rId6"/>
    <p:sldId id="257" r:id="rId7"/>
    <p:sldId id="262" r:id="rId8"/>
    <p:sldId id="263" r:id="rId9"/>
    <p:sldId id="264" r:id="rId10"/>
    <p:sldId id="268" r:id="rId11"/>
    <p:sldId id="267" r:id="rId12"/>
    <p:sldId id="269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Крымроза</a:t>
            </a:r>
            <a:r>
              <a:rPr lang="ru-RU" dirty="0" smtClean="0"/>
              <a:t> 2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9036495" cy="10801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МКОУ "КРЫМРОЗОВСКАЯ СШ"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10404648" y="1772816"/>
            <a:ext cx="45719" cy="720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err="1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чащихся</a:t>
            </a:r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2 класса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899592" y="1340768"/>
            <a:ext cx="7776863" cy="1080120"/>
          </a:xfrm>
          <a:prstGeom prst="rect">
            <a:avLst/>
          </a:prstGeom>
          <a:ln>
            <a:solidFill>
              <a:srgbClr val="99FF99"/>
            </a:solidFill>
          </a:ln>
        </p:spPr>
        <p:txBody>
          <a:bodyPr wrap="none" fromWordArt="1">
            <a:prstTxWarp prst="textPlain">
              <a:avLst>
                <a:gd name="adj" fmla="val 49889"/>
              </a:avLst>
            </a:prstTxWarp>
            <a:scene3d>
              <a:camera prst="perspectiveFront"/>
              <a:lightRig rig="threePt" dir="t"/>
            </a:scene3d>
          </a:bodyPr>
          <a:lstStyle/>
          <a:p>
            <a:pPr algn="ctr" rtl="0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проект</a:t>
            </a:r>
          </a:p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учащихся 2 класса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41" name="WordArt 1"/>
          <p:cNvSpPr>
            <a:spLocks noChangeArrowheads="1" noChangeShapeType="1" noTextEdit="1"/>
          </p:cNvSpPr>
          <p:nvPr/>
        </p:nvSpPr>
        <p:spPr bwMode="auto">
          <a:xfrm rot="21165104">
            <a:off x="792623" y="2600954"/>
            <a:ext cx="3077893" cy="2183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МЫ </a:t>
            </a:r>
            <a:r>
              <a:rPr lang="ru-RU" sz="3640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ПОМНИМ</a:t>
            </a:r>
            <a:r>
              <a:rPr lang="ru-RU" sz="3600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,</a:t>
            </a:r>
            <a:endParaRPr lang="ru-RU" sz="3600" i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 rot="11085998" flipH="1" flipV="1">
            <a:off x="4102185" y="2698373"/>
            <a:ext cx="4772119" cy="21864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МЫ ГОРДИМСЯ!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  <p:pic>
        <p:nvPicPr>
          <p:cNvPr id="15" name="Рисунок 14" descr="C:\Users\User\Desktop\3 КЛАСС\P11100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509120"/>
            <a:ext cx="4752528" cy="2232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2" grpId="0" animBg="1"/>
      <p:bldP spid="102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9675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&amp;Vcy; &amp;Bcy;&amp;iecy;&amp;lcy;&amp;ocy;&amp;gcy;&amp;ocy;&amp;rcy;&amp;scy;&amp;kcy;&amp;ocy;&amp;mcy; &amp;rcy;&amp;acy;&amp;jcy;&amp;ocy;&amp;ncy;&amp;iecy; 13 &amp;acy;&amp;pcy;&amp;rcy;&amp;iecy;&amp;lcy;&amp;yacy; 2016 &amp;gcy;&amp;ocy;&amp;dcy;&amp;acy; &amp;pcy;&amp;rcy;&amp;ocy;&amp;jcy;&amp;dcy;&amp;iecy;&amp;tcy; &amp;acy;&amp;kcy;&amp;tscy;&amp;icy;&amp;yacy; «&amp;Zcy;&amp;acy;&amp;zhcy;&amp;gcy;&amp;icy; &amp;scy;&amp;vcy;&amp;iecy;&amp;chcy;&amp;ucy; – &amp;zcy;&amp;acy;&amp;zhcy;&amp;gcy;&amp;icy; &amp;zcy;&amp;vcy;&amp;iecy;&amp;zcy;&amp;dcy;&amp;ucy;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5301208"/>
            <a:ext cx="1905000" cy="1428750"/>
          </a:xfrm>
          <a:prstGeom prst="rect">
            <a:avLst/>
          </a:prstGeom>
          <a:noFill/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67544" y="302894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 апреля 2016 года мы отмечали 72 годовщину освобождения нашего Белогорского района от немецких захватчиков. Всем классом ходили возлагать цветы к памятнику погибшим односельчанам и братской могиле, чтя и помня о великом подвиге наших прадедов. На плите братской могилы было много фамилий наших односельчан.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C:\Users\User\Desktop\9 мая\P11009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88840"/>
            <a:ext cx="3701215" cy="2775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C:\Users\User\Desktop\9 мая\P110096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3604437"/>
            <a:ext cx="4339355" cy="3253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C:\Users\User\Desktop\9 мая\P110097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916832"/>
            <a:ext cx="4169184" cy="31259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9675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АКТУАЛЬНОСТЬ:  </a:t>
            </a: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патриотизм начинается с ощущения собственной причастности  к великой истории  родины – через связь поколений. </a:t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АКТУАЛЬНОСТЬ:  </a:t>
            </a: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патриотизм начинается с ощущения собственной причастности  к великой истории  родины – через связь поколений. </a:t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АКТУАЛЬНОСТЬ:  </a:t>
            </a: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патриотизм начинается с ощущения собственной причастности  к великой истории  родины – через связь поколений. </a:t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1" name="Picture 5" descr="&amp;Vcy; &amp;Bcy;&amp;iecy;&amp;lcy;&amp;ocy;&amp;gcy;&amp;ocy;&amp;rcy;&amp;scy;&amp;kcy;&amp;ocy;&amp;mcy; &amp;rcy;&amp;acy;&amp;jcy;&amp;ocy;&amp;ncy;&amp;iecy; 13 &amp;acy;&amp;pcy;&amp;rcy;&amp;iecy;&amp;lcy;&amp;yacy; 2016 &amp;gcy;&amp;ocy;&amp;dcy;&amp;acy; &amp;pcy;&amp;rcy;&amp;ocy;&amp;jcy;&amp;dcy;&amp;iecy;&amp;tcy; &amp;acy;&amp;kcy;&amp;tscy;&amp;icy;&amp;yacy; «&amp;Zcy;&amp;acy;&amp;zhcy;&amp;gcy;&amp;icy; &amp;scy;&amp;vcy;&amp;iecy;&amp;chcy;&amp;ucy; – &amp;zcy;&amp;acy;&amp;zhcy;&amp;gcy;&amp;icy; &amp;zcy;&amp;vcy;&amp;iecy;&amp;zcy;&amp;dcy;&amp;ucy;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149080"/>
            <a:ext cx="1905000" cy="1428750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11560" y="-67589"/>
            <a:ext cx="727280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 вот перед нами встал вопрос, а как воевали наши прадедушки и прабабушки? Ведь в прошлом году мы были участниками акции «Бессмертный полк» и узнали об их боевом пути. Перед собой мы поставили следующие задачи: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Собрать всю информацию,  о родственниках, принимавших участие в ВОВ.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Провести неделю, посвященную памяти  родственникам, участникам тех страшных событий.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Подготовить и защитить свой проект «Мы помним, мы гордимся».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2996952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АКТУАЛЬНОСТЬ данного проекта:   патриотизм начинается с ощущения собственной причастности  к великой истории  родины – через связь поколений. </a:t>
            </a:r>
            <a:endParaRPr lang="ru-RU" dirty="0"/>
          </a:p>
        </p:txBody>
      </p:sp>
      <p:pic>
        <p:nvPicPr>
          <p:cNvPr id="11" name="Рисунок 10" descr="C:\Users\User\Desktop\9 мая\P11101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861048"/>
            <a:ext cx="4968552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7715200" cy="2111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U-Sya\Downloads\1\cr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12313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3888" y="4365104"/>
            <a:ext cx="172819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Крымская</a:t>
            </a:r>
            <a:r>
              <a:rPr lang="ru-RU" dirty="0" smtClean="0">
                <a:solidFill>
                  <a:srgbClr val="FF3300"/>
                </a:solidFill>
              </a:rPr>
              <a:t>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Роза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547664" y="1050994"/>
            <a:ext cx="4680520" cy="2246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Крым – это земля,  каждая крупица которой омыта кровью и слезами. Не исключение и наша Крымская Роза.</a:t>
            </a:r>
            <a:endParaRPr kumimoji="0" lang="ru-RU" sz="28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лилиния 4"/>
          <p:cNvSpPr/>
          <p:nvPr/>
        </p:nvSpPr>
        <p:spPr>
          <a:xfrm>
            <a:off x="4355976" y="4077072"/>
            <a:ext cx="288032" cy="144016"/>
          </a:xfrm>
          <a:custGeom>
            <a:avLst/>
            <a:gdLst>
              <a:gd name="connsiteX0" fmla="*/ 222250 w 1873250"/>
              <a:gd name="connsiteY0" fmla="*/ 971550 h 1435100"/>
              <a:gd name="connsiteX1" fmla="*/ 203200 w 1873250"/>
              <a:gd name="connsiteY1" fmla="*/ 901700 h 1435100"/>
              <a:gd name="connsiteX2" fmla="*/ 196850 w 1873250"/>
              <a:gd name="connsiteY2" fmla="*/ 882650 h 1435100"/>
              <a:gd name="connsiteX3" fmla="*/ 203200 w 1873250"/>
              <a:gd name="connsiteY3" fmla="*/ 850900 h 1435100"/>
              <a:gd name="connsiteX4" fmla="*/ 222250 w 1873250"/>
              <a:gd name="connsiteY4" fmla="*/ 838200 h 1435100"/>
              <a:gd name="connsiteX5" fmla="*/ 228600 w 1873250"/>
              <a:gd name="connsiteY5" fmla="*/ 819150 h 1435100"/>
              <a:gd name="connsiteX6" fmla="*/ 222250 w 1873250"/>
              <a:gd name="connsiteY6" fmla="*/ 781050 h 1435100"/>
              <a:gd name="connsiteX7" fmla="*/ 215900 w 1873250"/>
              <a:gd name="connsiteY7" fmla="*/ 762000 h 1435100"/>
              <a:gd name="connsiteX8" fmla="*/ 209550 w 1873250"/>
              <a:gd name="connsiteY8" fmla="*/ 723900 h 1435100"/>
              <a:gd name="connsiteX9" fmla="*/ 215900 w 1873250"/>
              <a:gd name="connsiteY9" fmla="*/ 679450 h 1435100"/>
              <a:gd name="connsiteX10" fmla="*/ 203200 w 1873250"/>
              <a:gd name="connsiteY10" fmla="*/ 615950 h 1435100"/>
              <a:gd name="connsiteX11" fmla="*/ 209550 w 1873250"/>
              <a:gd name="connsiteY11" fmla="*/ 596900 h 1435100"/>
              <a:gd name="connsiteX12" fmla="*/ 190500 w 1873250"/>
              <a:gd name="connsiteY12" fmla="*/ 558800 h 1435100"/>
              <a:gd name="connsiteX13" fmla="*/ 171450 w 1873250"/>
              <a:gd name="connsiteY13" fmla="*/ 552450 h 1435100"/>
              <a:gd name="connsiteX14" fmla="*/ 165100 w 1873250"/>
              <a:gd name="connsiteY14" fmla="*/ 533400 h 1435100"/>
              <a:gd name="connsiteX15" fmla="*/ 158750 w 1873250"/>
              <a:gd name="connsiteY15" fmla="*/ 508000 h 1435100"/>
              <a:gd name="connsiteX16" fmla="*/ 139700 w 1873250"/>
              <a:gd name="connsiteY16" fmla="*/ 495300 h 1435100"/>
              <a:gd name="connsiteX17" fmla="*/ 50800 w 1873250"/>
              <a:gd name="connsiteY17" fmla="*/ 482600 h 1435100"/>
              <a:gd name="connsiteX18" fmla="*/ 31750 w 1873250"/>
              <a:gd name="connsiteY18" fmla="*/ 444500 h 1435100"/>
              <a:gd name="connsiteX19" fmla="*/ 12700 w 1873250"/>
              <a:gd name="connsiteY19" fmla="*/ 406400 h 1435100"/>
              <a:gd name="connsiteX20" fmla="*/ 25400 w 1873250"/>
              <a:gd name="connsiteY20" fmla="*/ 355600 h 1435100"/>
              <a:gd name="connsiteX21" fmla="*/ 31750 w 1873250"/>
              <a:gd name="connsiteY21" fmla="*/ 336550 h 1435100"/>
              <a:gd name="connsiteX22" fmla="*/ 25400 w 1873250"/>
              <a:gd name="connsiteY22" fmla="*/ 298450 h 1435100"/>
              <a:gd name="connsiteX23" fmla="*/ 19050 w 1873250"/>
              <a:gd name="connsiteY23" fmla="*/ 279400 h 1435100"/>
              <a:gd name="connsiteX24" fmla="*/ 12700 w 1873250"/>
              <a:gd name="connsiteY24" fmla="*/ 247650 h 1435100"/>
              <a:gd name="connsiteX25" fmla="*/ 6350 w 1873250"/>
              <a:gd name="connsiteY25" fmla="*/ 222250 h 1435100"/>
              <a:gd name="connsiteX26" fmla="*/ 0 w 1873250"/>
              <a:gd name="connsiteY26" fmla="*/ 177800 h 1435100"/>
              <a:gd name="connsiteX27" fmla="*/ 6350 w 1873250"/>
              <a:gd name="connsiteY27" fmla="*/ 114300 h 1435100"/>
              <a:gd name="connsiteX28" fmla="*/ 12700 w 1873250"/>
              <a:gd name="connsiteY28" fmla="*/ 95250 h 1435100"/>
              <a:gd name="connsiteX29" fmla="*/ 31750 w 1873250"/>
              <a:gd name="connsiteY29" fmla="*/ 76200 h 1435100"/>
              <a:gd name="connsiteX30" fmla="*/ 44450 w 1873250"/>
              <a:gd name="connsiteY30" fmla="*/ 57150 h 1435100"/>
              <a:gd name="connsiteX31" fmla="*/ 82550 w 1873250"/>
              <a:gd name="connsiteY31" fmla="*/ 44450 h 1435100"/>
              <a:gd name="connsiteX32" fmla="*/ 114300 w 1873250"/>
              <a:gd name="connsiteY32" fmla="*/ 12700 h 1435100"/>
              <a:gd name="connsiteX33" fmla="*/ 152400 w 1873250"/>
              <a:gd name="connsiteY33" fmla="*/ 0 h 1435100"/>
              <a:gd name="connsiteX34" fmla="*/ 209550 w 1873250"/>
              <a:gd name="connsiteY34" fmla="*/ 12700 h 1435100"/>
              <a:gd name="connsiteX35" fmla="*/ 228600 w 1873250"/>
              <a:gd name="connsiteY35" fmla="*/ 25400 h 1435100"/>
              <a:gd name="connsiteX36" fmla="*/ 234950 w 1873250"/>
              <a:gd name="connsiteY36" fmla="*/ 44450 h 1435100"/>
              <a:gd name="connsiteX37" fmla="*/ 241300 w 1873250"/>
              <a:gd name="connsiteY37" fmla="*/ 82550 h 1435100"/>
              <a:gd name="connsiteX38" fmla="*/ 260350 w 1873250"/>
              <a:gd name="connsiteY38" fmla="*/ 95250 h 1435100"/>
              <a:gd name="connsiteX39" fmla="*/ 298450 w 1873250"/>
              <a:gd name="connsiteY39" fmla="*/ 107950 h 1435100"/>
              <a:gd name="connsiteX40" fmla="*/ 317500 w 1873250"/>
              <a:gd name="connsiteY40" fmla="*/ 146050 h 1435100"/>
              <a:gd name="connsiteX41" fmla="*/ 323850 w 1873250"/>
              <a:gd name="connsiteY41" fmla="*/ 190500 h 1435100"/>
              <a:gd name="connsiteX42" fmla="*/ 342900 w 1873250"/>
              <a:gd name="connsiteY42" fmla="*/ 196850 h 1435100"/>
              <a:gd name="connsiteX43" fmla="*/ 355600 w 1873250"/>
              <a:gd name="connsiteY43" fmla="*/ 215900 h 1435100"/>
              <a:gd name="connsiteX44" fmla="*/ 393700 w 1873250"/>
              <a:gd name="connsiteY44" fmla="*/ 241300 h 1435100"/>
              <a:gd name="connsiteX45" fmla="*/ 450850 w 1873250"/>
              <a:gd name="connsiteY45" fmla="*/ 234950 h 1435100"/>
              <a:gd name="connsiteX46" fmla="*/ 501650 w 1873250"/>
              <a:gd name="connsiteY46" fmla="*/ 228600 h 1435100"/>
              <a:gd name="connsiteX47" fmla="*/ 596900 w 1873250"/>
              <a:gd name="connsiteY47" fmla="*/ 222250 h 1435100"/>
              <a:gd name="connsiteX48" fmla="*/ 615950 w 1873250"/>
              <a:gd name="connsiteY48" fmla="*/ 209550 h 1435100"/>
              <a:gd name="connsiteX49" fmla="*/ 654050 w 1873250"/>
              <a:gd name="connsiteY49" fmla="*/ 196850 h 1435100"/>
              <a:gd name="connsiteX50" fmla="*/ 698500 w 1873250"/>
              <a:gd name="connsiteY50" fmla="*/ 184150 h 1435100"/>
              <a:gd name="connsiteX51" fmla="*/ 774700 w 1873250"/>
              <a:gd name="connsiteY51" fmla="*/ 190500 h 1435100"/>
              <a:gd name="connsiteX52" fmla="*/ 812800 w 1873250"/>
              <a:gd name="connsiteY52" fmla="*/ 203200 h 1435100"/>
              <a:gd name="connsiteX53" fmla="*/ 831850 w 1873250"/>
              <a:gd name="connsiteY53" fmla="*/ 209550 h 1435100"/>
              <a:gd name="connsiteX54" fmla="*/ 844550 w 1873250"/>
              <a:gd name="connsiteY54" fmla="*/ 190500 h 1435100"/>
              <a:gd name="connsiteX55" fmla="*/ 831850 w 1873250"/>
              <a:gd name="connsiteY55" fmla="*/ 152400 h 1435100"/>
              <a:gd name="connsiteX56" fmla="*/ 812800 w 1873250"/>
              <a:gd name="connsiteY56" fmla="*/ 114300 h 1435100"/>
              <a:gd name="connsiteX57" fmla="*/ 819150 w 1873250"/>
              <a:gd name="connsiteY57" fmla="*/ 88900 h 1435100"/>
              <a:gd name="connsiteX58" fmla="*/ 838200 w 1873250"/>
              <a:gd name="connsiteY58" fmla="*/ 82550 h 1435100"/>
              <a:gd name="connsiteX59" fmla="*/ 933450 w 1873250"/>
              <a:gd name="connsiteY59" fmla="*/ 76200 h 1435100"/>
              <a:gd name="connsiteX60" fmla="*/ 971550 w 1873250"/>
              <a:gd name="connsiteY60" fmla="*/ 63500 h 1435100"/>
              <a:gd name="connsiteX61" fmla="*/ 990600 w 1873250"/>
              <a:gd name="connsiteY61" fmla="*/ 57150 h 1435100"/>
              <a:gd name="connsiteX62" fmla="*/ 1041400 w 1873250"/>
              <a:gd name="connsiteY62" fmla="*/ 101600 h 1435100"/>
              <a:gd name="connsiteX63" fmla="*/ 1149350 w 1873250"/>
              <a:gd name="connsiteY63" fmla="*/ 120650 h 1435100"/>
              <a:gd name="connsiteX64" fmla="*/ 1143000 w 1873250"/>
              <a:gd name="connsiteY64" fmla="*/ 177800 h 1435100"/>
              <a:gd name="connsiteX65" fmla="*/ 1130300 w 1873250"/>
              <a:gd name="connsiteY65" fmla="*/ 215900 h 1435100"/>
              <a:gd name="connsiteX66" fmla="*/ 1136650 w 1873250"/>
              <a:gd name="connsiteY66" fmla="*/ 234950 h 1435100"/>
              <a:gd name="connsiteX67" fmla="*/ 1162050 w 1873250"/>
              <a:gd name="connsiteY67" fmla="*/ 228600 h 1435100"/>
              <a:gd name="connsiteX68" fmla="*/ 1200150 w 1873250"/>
              <a:gd name="connsiteY68" fmla="*/ 215900 h 1435100"/>
              <a:gd name="connsiteX69" fmla="*/ 1219200 w 1873250"/>
              <a:gd name="connsiteY69" fmla="*/ 209550 h 1435100"/>
              <a:gd name="connsiteX70" fmla="*/ 1257300 w 1873250"/>
              <a:gd name="connsiteY70" fmla="*/ 184150 h 1435100"/>
              <a:gd name="connsiteX71" fmla="*/ 1301750 w 1873250"/>
              <a:gd name="connsiteY71" fmla="*/ 171450 h 1435100"/>
              <a:gd name="connsiteX72" fmla="*/ 1346200 w 1873250"/>
              <a:gd name="connsiteY72" fmla="*/ 158750 h 1435100"/>
              <a:gd name="connsiteX73" fmla="*/ 1365250 w 1873250"/>
              <a:gd name="connsiteY73" fmla="*/ 234950 h 1435100"/>
              <a:gd name="connsiteX74" fmla="*/ 1358900 w 1873250"/>
              <a:gd name="connsiteY74" fmla="*/ 374650 h 1435100"/>
              <a:gd name="connsiteX75" fmla="*/ 1377950 w 1873250"/>
              <a:gd name="connsiteY75" fmla="*/ 368300 h 1435100"/>
              <a:gd name="connsiteX76" fmla="*/ 1384300 w 1873250"/>
              <a:gd name="connsiteY76" fmla="*/ 330200 h 1435100"/>
              <a:gd name="connsiteX77" fmla="*/ 1409700 w 1873250"/>
              <a:gd name="connsiteY77" fmla="*/ 323850 h 1435100"/>
              <a:gd name="connsiteX78" fmla="*/ 1536700 w 1873250"/>
              <a:gd name="connsiteY78" fmla="*/ 317500 h 1435100"/>
              <a:gd name="connsiteX79" fmla="*/ 1555750 w 1873250"/>
              <a:gd name="connsiteY79" fmla="*/ 311150 h 1435100"/>
              <a:gd name="connsiteX80" fmla="*/ 1600200 w 1873250"/>
              <a:gd name="connsiteY80" fmla="*/ 323850 h 1435100"/>
              <a:gd name="connsiteX81" fmla="*/ 1619250 w 1873250"/>
              <a:gd name="connsiteY81" fmla="*/ 336550 h 1435100"/>
              <a:gd name="connsiteX82" fmla="*/ 1638300 w 1873250"/>
              <a:gd name="connsiteY82" fmla="*/ 342900 h 1435100"/>
              <a:gd name="connsiteX83" fmla="*/ 1657350 w 1873250"/>
              <a:gd name="connsiteY83" fmla="*/ 361950 h 1435100"/>
              <a:gd name="connsiteX84" fmla="*/ 1670050 w 1873250"/>
              <a:gd name="connsiteY84" fmla="*/ 400050 h 1435100"/>
              <a:gd name="connsiteX85" fmla="*/ 1657350 w 1873250"/>
              <a:gd name="connsiteY85" fmla="*/ 419100 h 1435100"/>
              <a:gd name="connsiteX86" fmla="*/ 1619250 w 1873250"/>
              <a:gd name="connsiteY86" fmla="*/ 444500 h 1435100"/>
              <a:gd name="connsiteX87" fmla="*/ 1606550 w 1873250"/>
              <a:gd name="connsiteY87" fmla="*/ 482600 h 1435100"/>
              <a:gd name="connsiteX88" fmla="*/ 1600200 w 1873250"/>
              <a:gd name="connsiteY88" fmla="*/ 501650 h 1435100"/>
              <a:gd name="connsiteX89" fmla="*/ 1593850 w 1873250"/>
              <a:gd name="connsiteY89" fmla="*/ 539750 h 1435100"/>
              <a:gd name="connsiteX90" fmla="*/ 1581150 w 1873250"/>
              <a:gd name="connsiteY90" fmla="*/ 577850 h 1435100"/>
              <a:gd name="connsiteX91" fmla="*/ 1574800 w 1873250"/>
              <a:gd name="connsiteY91" fmla="*/ 603250 h 1435100"/>
              <a:gd name="connsiteX92" fmla="*/ 1581150 w 1873250"/>
              <a:gd name="connsiteY92" fmla="*/ 647700 h 1435100"/>
              <a:gd name="connsiteX93" fmla="*/ 1593850 w 1873250"/>
              <a:gd name="connsiteY93" fmla="*/ 666750 h 1435100"/>
              <a:gd name="connsiteX94" fmla="*/ 1651000 w 1873250"/>
              <a:gd name="connsiteY94" fmla="*/ 660400 h 1435100"/>
              <a:gd name="connsiteX95" fmla="*/ 1739900 w 1873250"/>
              <a:gd name="connsiteY95" fmla="*/ 654050 h 1435100"/>
              <a:gd name="connsiteX96" fmla="*/ 1752600 w 1873250"/>
              <a:gd name="connsiteY96" fmla="*/ 673100 h 1435100"/>
              <a:gd name="connsiteX97" fmla="*/ 1758950 w 1873250"/>
              <a:gd name="connsiteY97" fmla="*/ 698500 h 1435100"/>
              <a:gd name="connsiteX98" fmla="*/ 1803400 w 1873250"/>
              <a:gd name="connsiteY98" fmla="*/ 717550 h 1435100"/>
              <a:gd name="connsiteX99" fmla="*/ 1822450 w 1873250"/>
              <a:gd name="connsiteY99" fmla="*/ 730250 h 1435100"/>
              <a:gd name="connsiteX100" fmla="*/ 1873250 w 1873250"/>
              <a:gd name="connsiteY100" fmla="*/ 742950 h 1435100"/>
              <a:gd name="connsiteX101" fmla="*/ 1866900 w 1873250"/>
              <a:gd name="connsiteY101" fmla="*/ 787400 h 1435100"/>
              <a:gd name="connsiteX102" fmla="*/ 1860550 w 1873250"/>
              <a:gd name="connsiteY102" fmla="*/ 806450 h 1435100"/>
              <a:gd name="connsiteX103" fmla="*/ 1854200 w 1873250"/>
              <a:gd name="connsiteY103" fmla="*/ 831850 h 1435100"/>
              <a:gd name="connsiteX104" fmla="*/ 1847850 w 1873250"/>
              <a:gd name="connsiteY104" fmla="*/ 850900 h 1435100"/>
              <a:gd name="connsiteX105" fmla="*/ 1841500 w 1873250"/>
              <a:gd name="connsiteY105" fmla="*/ 876300 h 1435100"/>
              <a:gd name="connsiteX106" fmla="*/ 1835150 w 1873250"/>
              <a:gd name="connsiteY106" fmla="*/ 895350 h 1435100"/>
              <a:gd name="connsiteX107" fmla="*/ 1790700 w 1873250"/>
              <a:gd name="connsiteY107" fmla="*/ 901700 h 1435100"/>
              <a:gd name="connsiteX108" fmla="*/ 1771650 w 1873250"/>
              <a:gd name="connsiteY108" fmla="*/ 908050 h 1435100"/>
              <a:gd name="connsiteX109" fmla="*/ 1701800 w 1873250"/>
              <a:gd name="connsiteY109" fmla="*/ 914400 h 1435100"/>
              <a:gd name="connsiteX110" fmla="*/ 1682750 w 1873250"/>
              <a:gd name="connsiteY110" fmla="*/ 952500 h 1435100"/>
              <a:gd name="connsiteX111" fmla="*/ 1663700 w 1873250"/>
              <a:gd name="connsiteY111" fmla="*/ 965200 h 1435100"/>
              <a:gd name="connsiteX112" fmla="*/ 1638300 w 1873250"/>
              <a:gd name="connsiteY112" fmla="*/ 1022350 h 1435100"/>
              <a:gd name="connsiteX113" fmla="*/ 1631950 w 1873250"/>
              <a:gd name="connsiteY113" fmla="*/ 1073150 h 1435100"/>
              <a:gd name="connsiteX114" fmla="*/ 1625600 w 1873250"/>
              <a:gd name="connsiteY114" fmla="*/ 1111250 h 1435100"/>
              <a:gd name="connsiteX115" fmla="*/ 1587500 w 1873250"/>
              <a:gd name="connsiteY115" fmla="*/ 1123950 h 1435100"/>
              <a:gd name="connsiteX116" fmla="*/ 1530350 w 1873250"/>
              <a:gd name="connsiteY116" fmla="*/ 1155700 h 1435100"/>
              <a:gd name="connsiteX117" fmla="*/ 1511300 w 1873250"/>
              <a:gd name="connsiteY117" fmla="*/ 1174750 h 1435100"/>
              <a:gd name="connsiteX118" fmla="*/ 1498600 w 1873250"/>
              <a:gd name="connsiteY118" fmla="*/ 1219200 h 1435100"/>
              <a:gd name="connsiteX119" fmla="*/ 1479550 w 1873250"/>
              <a:gd name="connsiteY119" fmla="*/ 1225550 h 1435100"/>
              <a:gd name="connsiteX120" fmla="*/ 1460500 w 1873250"/>
              <a:gd name="connsiteY120" fmla="*/ 1238250 h 1435100"/>
              <a:gd name="connsiteX121" fmla="*/ 1435100 w 1873250"/>
              <a:gd name="connsiteY121" fmla="*/ 1244600 h 1435100"/>
              <a:gd name="connsiteX122" fmla="*/ 1416050 w 1873250"/>
              <a:gd name="connsiteY122" fmla="*/ 1250950 h 1435100"/>
              <a:gd name="connsiteX123" fmla="*/ 1409700 w 1873250"/>
              <a:gd name="connsiteY123" fmla="*/ 1282700 h 1435100"/>
              <a:gd name="connsiteX124" fmla="*/ 1371600 w 1873250"/>
              <a:gd name="connsiteY124" fmla="*/ 1301750 h 1435100"/>
              <a:gd name="connsiteX125" fmla="*/ 1333500 w 1873250"/>
              <a:gd name="connsiteY125" fmla="*/ 1327150 h 1435100"/>
              <a:gd name="connsiteX126" fmla="*/ 1295400 w 1873250"/>
              <a:gd name="connsiteY126" fmla="*/ 1339850 h 1435100"/>
              <a:gd name="connsiteX127" fmla="*/ 1276350 w 1873250"/>
              <a:gd name="connsiteY127" fmla="*/ 1333500 h 1435100"/>
              <a:gd name="connsiteX128" fmla="*/ 1257300 w 1873250"/>
              <a:gd name="connsiteY128" fmla="*/ 1320800 h 1435100"/>
              <a:gd name="connsiteX129" fmla="*/ 1225550 w 1873250"/>
              <a:gd name="connsiteY129" fmla="*/ 1327150 h 1435100"/>
              <a:gd name="connsiteX130" fmla="*/ 1206500 w 1873250"/>
              <a:gd name="connsiteY130" fmla="*/ 1346200 h 1435100"/>
              <a:gd name="connsiteX131" fmla="*/ 1181100 w 1873250"/>
              <a:gd name="connsiteY131" fmla="*/ 1384300 h 1435100"/>
              <a:gd name="connsiteX132" fmla="*/ 1123950 w 1873250"/>
              <a:gd name="connsiteY132" fmla="*/ 1397000 h 1435100"/>
              <a:gd name="connsiteX133" fmla="*/ 1016000 w 1873250"/>
              <a:gd name="connsiteY133" fmla="*/ 1409700 h 1435100"/>
              <a:gd name="connsiteX134" fmla="*/ 1009650 w 1873250"/>
              <a:gd name="connsiteY134" fmla="*/ 1428750 h 1435100"/>
              <a:gd name="connsiteX135" fmla="*/ 984250 w 1873250"/>
              <a:gd name="connsiteY135" fmla="*/ 1403350 h 1435100"/>
              <a:gd name="connsiteX136" fmla="*/ 977900 w 1873250"/>
              <a:gd name="connsiteY136" fmla="*/ 1339850 h 1435100"/>
              <a:gd name="connsiteX137" fmla="*/ 971550 w 1873250"/>
              <a:gd name="connsiteY137" fmla="*/ 1320800 h 1435100"/>
              <a:gd name="connsiteX138" fmla="*/ 920750 w 1873250"/>
              <a:gd name="connsiteY138" fmla="*/ 1327150 h 1435100"/>
              <a:gd name="connsiteX139" fmla="*/ 825500 w 1873250"/>
              <a:gd name="connsiteY139" fmla="*/ 1333500 h 1435100"/>
              <a:gd name="connsiteX140" fmla="*/ 819150 w 1873250"/>
              <a:gd name="connsiteY140" fmla="*/ 1352550 h 1435100"/>
              <a:gd name="connsiteX141" fmla="*/ 812800 w 1873250"/>
              <a:gd name="connsiteY141" fmla="*/ 1409700 h 1435100"/>
              <a:gd name="connsiteX142" fmla="*/ 793750 w 1873250"/>
              <a:gd name="connsiteY142" fmla="*/ 1422400 h 1435100"/>
              <a:gd name="connsiteX143" fmla="*/ 742950 w 1873250"/>
              <a:gd name="connsiteY143" fmla="*/ 1435100 h 1435100"/>
              <a:gd name="connsiteX144" fmla="*/ 698500 w 1873250"/>
              <a:gd name="connsiteY144" fmla="*/ 1422400 h 1435100"/>
              <a:gd name="connsiteX145" fmla="*/ 679450 w 1873250"/>
              <a:gd name="connsiteY145" fmla="*/ 1416050 h 1435100"/>
              <a:gd name="connsiteX146" fmla="*/ 641350 w 1873250"/>
              <a:gd name="connsiteY146" fmla="*/ 1390650 h 1435100"/>
              <a:gd name="connsiteX147" fmla="*/ 584200 w 1873250"/>
              <a:gd name="connsiteY147" fmla="*/ 1365250 h 1435100"/>
              <a:gd name="connsiteX148" fmla="*/ 539750 w 1873250"/>
              <a:gd name="connsiteY148" fmla="*/ 1352550 h 1435100"/>
              <a:gd name="connsiteX149" fmla="*/ 520700 w 1873250"/>
              <a:gd name="connsiteY149" fmla="*/ 1346200 h 1435100"/>
              <a:gd name="connsiteX150" fmla="*/ 482600 w 1873250"/>
              <a:gd name="connsiteY150" fmla="*/ 1320800 h 1435100"/>
              <a:gd name="connsiteX151" fmla="*/ 406400 w 1873250"/>
              <a:gd name="connsiteY151" fmla="*/ 1314450 h 1435100"/>
              <a:gd name="connsiteX152" fmla="*/ 304800 w 1873250"/>
              <a:gd name="connsiteY152" fmla="*/ 1289050 h 1435100"/>
              <a:gd name="connsiteX153" fmla="*/ 292100 w 1873250"/>
              <a:gd name="connsiteY153" fmla="*/ 1270000 h 1435100"/>
              <a:gd name="connsiteX154" fmla="*/ 279400 w 1873250"/>
              <a:gd name="connsiteY154" fmla="*/ 1231900 h 1435100"/>
              <a:gd name="connsiteX155" fmla="*/ 241300 w 1873250"/>
              <a:gd name="connsiteY155" fmla="*/ 1206500 h 1435100"/>
              <a:gd name="connsiteX156" fmla="*/ 234950 w 1873250"/>
              <a:gd name="connsiteY156" fmla="*/ 1149350 h 1435100"/>
              <a:gd name="connsiteX157" fmla="*/ 247650 w 1873250"/>
              <a:gd name="connsiteY157" fmla="*/ 1130300 h 1435100"/>
              <a:gd name="connsiteX158" fmla="*/ 266700 w 1873250"/>
              <a:gd name="connsiteY158" fmla="*/ 1117600 h 1435100"/>
              <a:gd name="connsiteX159" fmla="*/ 273050 w 1873250"/>
              <a:gd name="connsiteY159" fmla="*/ 1047750 h 1435100"/>
              <a:gd name="connsiteX160" fmla="*/ 254000 w 1873250"/>
              <a:gd name="connsiteY160" fmla="*/ 990600 h 1435100"/>
              <a:gd name="connsiteX161" fmla="*/ 234950 w 1873250"/>
              <a:gd name="connsiteY161" fmla="*/ 977900 h 1435100"/>
              <a:gd name="connsiteX162" fmla="*/ 222250 w 1873250"/>
              <a:gd name="connsiteY162" fmla="*/ 97155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1873250" h="1435100">
                <a:moveTo>
                  <a:pt x="222250" y="971550"/>
                </a:moveTo>
                <a:cubicBezTo>
                  <a:pt x="213275" y="926673"/>
                  <a:pt x="219313" y="950039"/>
                  <a:pt x="203200" y="901700"/>
                </a:cubicBezTo>
                <a:lnTo>
                  <a:pt x="196850" y="882650"/>
                </a:lnTo>
                <a:cubicBezTo>
                  <a:pt x="198967" y="872067"/>
                  <a:pt x="197845" y="860271"/>
                  <a:pt x="203200" y="850900"/>
                </a:cubicBezTo>
                <a:cubicBezTo>
                  <a:pt x="206986" y="844274"/>
                  <a:pt x="217482" y="844159"/>
                  <a:pt x="222250" y="838200"/>
                </a:cubicBezTo>
                <a:cubicBezTo>
                  <a:pt x="226431" y="832973"/>
                  <a:pt x="226483" y="825500"/>
                  <a:pt x="228600" y="819150"/>
                </a:cubicBezTo>
                <a:cubicBezTo>
                  <a:pt x="226483" y="806450"/>
                  <a:pt x="225043" y="793619"/>
                  <a:pt x="222250" y="781050"/>
                </a:cubicBezTo>
                <a:cubicBezTo>
                  <a:pt x="220798" y="774516"/>
                  <a:pt x="217352" y="768534"/>
                  <a:pt x="215900" y="762000"/>
                </a:cubicBezTo>
                <a:cubicBezTo>
                  <a:pt x="213107" y="749431"/>
                  <a:pt x="211667" y="736600"/>
                  <a:pt x="209550" y="723900"/>
                </a:cubicBezTo>
                <a:cubicBezTo>
                  <a:pt x="211667" y="709083"/>
                  <a:pt x="215900" y="694417"/>
                  <a:pt x="215900" y="679450"/>
                </a:cubicBezTo>
                <a:cubicBezTo>
                  <a:pt x="215900" y="650264"/>
                  <a:pt x="211020" y="639410"/>
                  <a:pt x="203200" y="615950"/>
                </a:cubicBezTo>
                <a:cubicBezTo>
                  <a:pt x="205317" y="609600"/>
                  <a:pt x="209550" y="603593"/>
                  <a:pt x="209550" y="596900"/>
                </a:cubicBezTo>
                <a:cubicBezTo>
                  <a:pt x="209550" y="587697"/>
                  <a:pt x="196921" y="563937"/>
                  <a:pt x="190500" y="558800"/>
                </a:cubicBezTo>
                <a:cubicBezTo>
                  <a:pt x="185273" y="554619"/>
                  <a:pt x="177800" y="554567"/>
                  <a:pt x="171450" y="552450"/>
                </a:cubicBezTo>
                <a:cubicBezTo>
                  <a:pt x="169333" y="546100"/>
                  <a:pt x="166939" y="539836"/>
                  <a:pt x="165100" y="533400"/>
                </a:cubicBezTo>
                <a:cubicBezTo>
                  <a:pt x="162702" y="525009"/>
                  <a:pt x="163591" y="515262"/>
                  <a:pt x="158750" y="508000"/>
                </a:cubicBezTo>
                <a:cubicBezTo>
                  <a:pt x="154517" y="501650"/>
                  <a:pt x="146715" y="498306"/>
                  <a:pt x="139700" y="495300"/>
                </a:cubicBezTo>
                <a:cubicBezTo>
                  <a:pt x="118683" y="486293"/>
                  <a:pt x="61998" y="483720"/>
                  <a:pt x="50800" y="482600"/>
                </a:cubicBezTo>
                <a:cubicBezTo>
                  <a:pt x="14404" y="428005"/>
                  <a:pt x="58040" y="497080"/>
                  <a:pt x="31750" y="444500"/>
                </a:cubicBezTo>
                <a:cubicBezTo>
                  <a:pt x="7131" y="395261"/>
                  <a:pt x="28661" y="454283"/>
                  <a:pt x="12700" y="406400"/>
                </a:cubicBezTo>
                <a:cubicBezTo>
                  <a:pt x="27215" y="362854"/>
                  <a:pt x="10075" y="416902"/>
                  <a:pt x="25400" y="355600"/>
                </a:cubicBezTo>
                <a:cubicBezTo>
                  <a:pt x="27023" y="349106"/>
                  <a:pt x="29633" y="342900"/>
                  <a:pt x="31750" y="336550"/>
                </a:cubicBezTo>
                <a:cubicBezTo>
                  <a:pt x="29633" y="323850"/>
                  <a:pt x="28193" y="311019"/>
                  <a:pt x="25400" y="298450"/>
                </a:cubicBezTo>
                <a:cubicBezTo>
                  <a:pt x="23948" y="291916"/>
                  <a:pt x="20673" y="285894"/>
                  <a:pt x="19050" y="279400"/>
                </a:cubicBezTo>
                <a:cubicBezTo>
                  <a:pt x="16432" y="268929"/>
                  <a:pt x="15041" y="258186"/>
                  <a:pt x="12700" y="247650"/>
                </a:cubicBezTo>
                <a:cubicBezTo>
                  <a:pt x="10807" y="239131"/>
                  <a:pt x="7911" y="230836"/>
                  <a:pt x="6350" y="222250"/>
                </a:cubicBezTo>
                <a:cubicBezTo>
                  <a:pt x="3673" y="207524"/>
                  <a:pt x="2117" y="192617"/>
                  <a:pt x="0" y="177800"/>
                </a:cubicBezTo>
                <a:cubicBezTo>
                  <a:pt x="2117" y="156633"/>
                  <a:pt x="3115" y="135325"/>
                  <a:pt x="6350" y="114300"/>
                </a:cubicBezTo>
                <a:cubicBezTo>
                  <a:pt x="7368" y="107684"/>
                  <a:pt x="8987" y="100819"/>
                  <a:pt x="12700" y="95250"/>
                </a:cubicBezTo>
                <a:cubicBezTo>
                  <a:pt x="17681" y="87778"/>
                  <a:pt x="26001" y="83099"/>
                  <a:pt x="31750" y="76200"/>
                </a:cubicBezTo>
                <a:cubicBezTo>
                  <a:pt x="36636" y="70337"/>
                  <a:pt x="37978" y="61195"/>
                  <a:pt x="44450" y="57150"/>
                </a:cubicBezTo>
                <a:cubicBezTo>
                  <a:pt x="55802" y="50055"/>
                  <a:pt x="82550" y="44450"/>
                  <a:pt x="82550" y="44450"/>
                </a:cubicBezTo>
                <a:cubicBezTo>
                  <a:pt x="94136" y="27071"/>
                  <a:pt x="94247" y="21612"/>
                  <a:pt x="114300" y="12700"/>
                </a:cubicBezTo>
                <a:cubicBezTo>
                  <a:pt x="126533" y="7263"/>
                  <a:pt x="152400" y="0"/>
                  <a:pt x="152400" y="0"/>
                </a:cubicBezTo>
                <a:cubicBezTo>
                  <a:pt x="158051" y="1130"/>
                  <a:pt x="201703" y="9337"/>
                  <a:pt x="209550" y="12700"/>
                </a:cubicBezTo>
                <a:cubicBezTo>
                  <a:pt x="216565" y="15706"/>
                  <a:pt x="222250" y="21167"/>
                  <a:pt x="228600" y="25400"/>
                </a:cubicBezTo>
                <a:cubicBezTo>
                  <a:pt x="230717" y="31750"/>
                  <a:pt x="233498" y="37916"/>
                  <a:pt x="234950" y="44450"/>
                </a:cubicBezTo>
                <a:cubicBezTo>
                  <a:pt x="237743" y="57019"/>
                  <a:pt x="235542" y="71034"/>
                  <a:pt x="241300" y="82550"/>
                </a:cubicBezTo>
                <a:cubicBezTo>
                  <a:pt x="244713" y="89376"/>
                  <a:pt x="253376" y="92150"/>
                  <a:pt x="260350" y="95250"/>
                </a:cubicBezTo>
                <a:cubicBezTo>
                  <a:pt x="272583" y="100687"/>
                  <a:pt x="298450" y="107950"/>
                  <a:pt x="298450" y="107950"/>
                </a:cubicBezTo>
                <a:cubicBezTo>
                  <a:pt x="309153" y="124005"/>
                  <a:pt x="313744" y="127271"/>
                  <a:pt x="317500" y="146050"/>
                </a:cubicBezTo>
                <a:cubicBezTo>
                  <a:pt x="320435" y="160726"/>
                  <a:pt x="317157" y="177113"/>
                  <a:pt x="323850" y="190500"/>
                </a:cubicBezTo>
                <a:cubicBezTo>
                  <a:pt x="326843" y="196487"/>
                  <a:pt x="336550" y="194733"/>
                  <a:pt x="342900" y="196850"/>
                </a:cubicBezTo>
                <a:cubicBezTo>
                  <a:pt x="347133" y="203200"/>
                  <a:pt x="349857" y="210874"/>
                  <a:pt x="355600" y="215900"/>
                </a:cubicBezTo>
                <a:cubicBezTo>
                  <a:pt x="367087" y="225951"/>
                  <a:pt x="393700" y="241300"/>
                  <a:pt x="393700" y="241300"/>
                </a:cubicBezTo>
                <a:lnTo>
                  <a:pt x="450850" y="234950"/>
                </a:lnTo>
                <a:cubicBezTo>
                  <a:pt x="467798" y="232956"/>
                  <a:pt x="484649" y="230078"/>
                  <a:pt x="501650" y="228600"/>
                </a:cubicBezTo>
                <a:cubicBezTo>
                  <a:pt x="533351" y="225843"/>
                  <a:pt x="565150" y="224367"/>
                  <a:pt x="596900" y="222250"/>
                </a:cubicBezTo>
                <a:cubicBezTo>
                  <a:pt x="603250" y="218017"/>
                  <a:pt x="608976" y="212650"/>
                  <a:pt x="615950" y="209550"/>
                </a:cubicBezTo>
                <a:cubicBezTo>
                  <a:pt x="628183" y="204113"/>
                  <a:pt x="641350" y="201083"/>
                  <a:pt x="654050" y="196850"/>
                </a:cubicBezTo>
                <a:cubicBezTo>
                  <a:pt x="681379" y="187740"/>
                  <a:pt x="666606" y="192123"/>
                  <a:pt x="698500" y="184150"/>
                </a:cubicBezTo>
                <a:cubicBezTo>
                  <a:pt x="723900" y="186267"/>
                  <a:pt x="749559" y="186310"/>
                  <a:pt x="774700" y="190500"/>
                </a:cubicBezTo>
                <a:cubicBezTo>
                  <a:pt x="787905" y="192701"/>
                  <a:pt x="800100" y="198967"/>
                  <a:pt x="812800" y="203200"/>
                </a:cubicBezTo>
                <a:lnTo>
                  <a:pt x="831850" y="209550"/>
                </a:lnTo>
                <a:cubicBezTo>
                  <a:pt x="836083" y="203200"/>
                  <a:pt x="844550" y="198132"/>
                  <a:pt x="844550" y="190500"/>
                </a:cubicBezTo>
                <a:cubicBezTo>
                  <a:pt x="844550" y="177113"/>
                  <a:pt x="836083" y="165100"/>
                  <a:pt x="831850" y="152400"/>
                </a:cubicBezTo>
                <a:cubicBezTo>
                  <a:pt x="823087" y="126110"/>
                  <a:pt x="829213" y="138919"/>
                  <a:pt x="812800" y="114300"/>
                </a:cubicBezTo>
                <a:cubicBezTo>
                  <a:pt x="814917" y="105833"/>
                  <a:pt x="813698" y="95715"/>
                  <a:pt x="819150" y="88900"/>
                </a:cubicBezTo>
                <a:cubicBezTo>
                  <a:pt x="823331" y="83673"/>
                  <a:pt x="831547" y="83289"/>
                  <a:pt x="838200" y="82550"/>
                </a:cubicBezTo>
                <a:cubicBezTo>
                  <a:pt x="869826" y="79036"/>
                  <a:pt x="901700" y="78317"/>
                  <a:pt x="933450" y="76200"/>
                </a:cubicBezTo>
                <a:lnTo>
                  <a:pt x="971550" y="63500"/>
                </a:lnTo>
                <a:lnTo>
                  <a:pt x="990600" y="57150"/>
                </a:lnTo>
                <a:cubicBezTo>
                  <a:pt x="1097543" y="72428"/>
                  <a:pt x="989795" y="42623"/>
                  <a:pt x="1041400" y="101600"/>
                </a:cubicBezTo>
                <a:cubicBezTo>
                  <a:pt x="1055292" y="117476"/>
                  <a:pt x="1147181" y="120453"/>
                  <a:pt x="1149350" y="120650"/>
                </a:cubicBezTo>
                <a:cubicBezTo>
                  <a:pt x="1147233" y="139700"/>
                  <a:pt x="1146759" y="159005"/>
                  <a:pt x="1143000" y="177800"/>
                </a:cubicBezTo>
                <a:cubicBezTo>
                  <a:pt x="1140375" y="190927"/>
                  <a:pt x="1130300" y="215900"/>
                  <a:pt x="1130300" y="215900"/>
                </a:cubicBezTo>
                <a:cubicBezTo>
                  <a:pt x="1132417" y="222250"/>
                  <a:pt x="1130435" y="232464"/>
                  <a:pt x="1136650" y="234950"/>
                </a:cubicBezTo>
                <a:cubicBezTo>
                  <a:pt x="1144753" y="238191"/>
                  <a:pt x="1153691" y="231108"/>
                  <a:pt x="1162050" y="228600"/>
                </a:cubicBezTo>
                <a:cubicBezTo>
                  <a:pt x="1174872" y="224753"/>
                  <a:pt x="1187450" y="220133"/>
                  <a:pt x="1200150" y="215900"/>
                </a:cubicBezTo>
                <a:cubicBezTo>
                  <a:pt x="1206500" y="213783"/>
                  <a:pt x="1213631" y="213263"/>
                  <a:pt x="1219200" y="209550"/>
                </a:cubicBezTo>
                <a:cubicBezTo>
                  <a:pt x="1231900" y="201083"/>
                  <a:pt x="1242492" y="187852"/>
                  <a:pt x="1257300" y="184150"/>
                </a:cubicBezTo>
                <a:cubicBezTo>
                  <a:pt x="1289194" y="176177"/>
                  <a:pt x="1274421" y="180560"/>
                  <a:pt x="1301750" y="171450"/>
                </a:cubicBezTo>
                <a:cubicBezTo>
                  <a:pt x="1307923" y="152930"/>
                  <a:pt x="1309669" y="126785"/>
                  <a:pt x="1346200" y="158750"/>
                </a:cubicBezTo>
                <a:cubicBezTo>
                  <a:pt x="1356017" y="167340"/>
                  <a:pt x="1363387" y="223774"/>
                  <a:pt x="1365250" y="234950"/>
                </a:cubicBezTo>
                <a:cubicBezTo>
                  <a:pt x="1333303" y="282871"/>
                  <a:pt x="1335834" y="270852"/>
                  <a:pt x="1358900" y="374650"/>
                </a:cubicBezTo>
                <a:cubicBezTo>
                  <a:pt x="1360352" y="381184"/>
                  <a:pt x="1371600" y="370417"/>
                  <a:pt x="1377950" y="368300"/>
                </a:cubicBezTo>
                <a:cubicBezTo>
                  <a:pt x="1380067" y="355600"/>
                  <a:pt x="1376816" y="340677"/>
                  <a:pt x="1384300" y="330200"/>
                </a:cubicBezTo>
                <a:cubicBezTo>
                  <a:pt x="1389373" y="323098"/>
                  <a:pt x="1401003" y="324575"/>
                  <a:pt x="1409700" y="323850"/>
                </a:cubicBezTo>
                <a:cubicBezTo>
                  <a:pt x="1451940" y="320330"/>
                  <a:pt x="1494367" y="319617"/>
                  <a:pt x="1536700" y="317500"/>
                </a:cubicBezTo>
                <a:cubicBezTo>
                  <a:pt x="1543050" y="315383"/>
                  <a:pt x="1549057" y="311150"/>
                  <a:pt x="1555750" y="311150"/>
                </a:cubicBezTo>
                <a:cubicBezTo>
                  <a:pt x="1559819" y="311150"/>
                  <a:pt x="1594211" y="320856"/>
                  <a:pt x="1600200" y="323850"/>
                </a:cubicBezTo>
                <a:cubicBezTo>
                  <a:pt x="1607026" y="327263"/>
                  <a:pt x="1612424" y="333137"/>
                  <a:pt x="1619250" y="336550"/>
                </a:cubicBezTo>
                <a:cubicBezTo>
                  <a:pt x="1625237" y="339543"/>
                  <a:pt x="1631950" y="340783"/>
                  <a:pt x="1638300" y="342900"/>
                </a:cubicBezTo>
                <a:cubicBezTo>
                  <a:pt x="1644650" y="349250"/>
                  <a:pt x="1652989" y="354100"/>
                  <a:pt x="1657350" y="361950"/>
                </a:cubicBezTo>
                <a:cubicBezTo>
                  <a:pt x="1663851" y="373652"/>
                  <a:pt x="1670050" y="400050"/>
                  <a:pt x="1670050" y="400050"/>
                </a:cubicBezTo>
                <a:cubicBezTo>
                  <a:pt x="1665817" y="406400"/>
                  <a:pt x="1663093" y="414074"/>
                  <a:pt x="1657350" y="419100"/>
                </a:cubicBezTo>
                <a:cubicBezTo>
                  <a:pt x="1645863" y="429151"/>
                  <a:pt x="1619250" y="444500"/>
                  <a:pt x="1619250" y="444500"/>
                </a:cubicBezTo>
                <a:lnTo>
                  <a:pt x="1606550" y="482600"/>
                </a:lnTo>
                <a:cubicBezTo>
                  <a:pt x="1604433" y="488950"/>
                  <a:pt x="1601300" y="495048"/>
                  <a:pt x="1600200" y="501650"/>
                </a:cubicBezTo>
                <a:cubicBezTo>
                  <a:pt x="1598083" y="514350"/>
                  <a:pt x="1596973" y="527259"/>
                  <a:pt x="1593850" y="539750"/>
                </a:cubicBezTo>
                <a:cubicBezTo>
                  <a:pt x="1590603" y="552737"/>
                  <a:pt x="1584397" y="564863"/>
                  <a:pt x="1581150" y="577850"/>
                </a:cubicBezTo>
                <a:lnTo>
                  <a:pt x="1574800" y="603250"/>
                </a:lnTo>
                <a:cubicBezTo>
                  <a:pt x="1576917" y="618067"/>
                  <a:pt x="1576849" y="633364"/>
                  <a:pt x="1581150" y="647700"/>
                </a:cubicBezTo>
                <a:cubicBezTo>
                  <a:pt x="1583343" y="655010"/>
                  <a:pt x="1586341" y="665385"/>
                  <a:pt x="1593850" y="666750"/>
                </a:cubicBezTo>
                <a:cubicBezTo>
                  <a:pt x="1612708" y="670179"/>
                  <a:pt x="1631950" y="662517"/>
                  <a:pt x="1651000" y="660400"/>
                </a:cubicBezTo>
                <a:cubicBezTo>
                  <a:pt x="1705289" y="642304"/>
                  <a:pt x="1675816" y="646040"/>
                  <a:pt x="1739900" y="654050"/>
                </a:cubicBezTo>
                <a:cubicBezTo>
                  <a:pt x="1744133" y="660400"/>
                  <a:pt x="1749594" y="666085"/>
                  <a:pt x="1752600" y="673100"/>
                </a:cubicBezTo>
                <a:cubicBezTo>
                  <a:pt x="1756038" y="681122"/>
                  <a:pt x="1754109" y="691238"/>
                  <a:pt x="1758950" y="698500"/>
                </a:cubicBezTo>
                <a:cubicBezTo>
                  <a:pt x="1767721" y="711656"/>
                  <a:pt x="1790655" y="714364"/>
                  <a:pt x="1803400" y="717550"/>
                </a:cubicBezTo>
                <a:cubicBezTo>
                  <a:pt x="1809750" y="721783"/>
                  <a:pt x="1815624" y="726837"/>
                  <a:pt x="1822450" y="730250"/>
                </a:cubicBezTo>
                <a:cubicBezTo>
                  <a:pt x="1835467" y="736759"/>
                  <a:pt x="1861174" y="740535"/>
                  <a:pt x="1873250" y="742950"/>
                </a:cubicBezTo>
                <a:cubicBezTo>
                  <a:pt x="1871133" y="757767"/>
                  <a:pt x="1869835" y="772724"/>
                  <a:pt x="1866900" y="787400"/>
                </a:cubicBezTo>
                <a:cubicBezTo>
                  <a:pt x="1865587" y="793964"/>
                  <a:pt x="1862389" y="800014"/>
                  <a:pt x="1860550" y="806450"/>
                </a:cubicBezTo>
                <a:cubicBezTo>
                  <a:pt x="1858152" y="814841"/>
                  <a:pt x="1856598" y="823459"/>
                  <a:pt x="1854200" y="831850"/>
                </a:cubicBezTo>
                <a:cubicBezTo>
                  <a:pt x="1852361" y="838286"/>
                  <a:pt x="1849689" y="844464"/>
                  <a:pt x="1847850" y="850900"/>
                </a:cubicBezTo>
                <a:cubicBezTo>
                  <a:pt x="1845452" y="859291"/>
                  <a:pt x="1843898" y="867909"/>
                  <a:pt x="1841500" y="876300"/>
                </a:cubicBezTo>
                <a:cubicBezTo>
                  <a:pt x="1839661" y="882736"/>
                  <a:pt x="1841137" y="892357"/>
                  <a:pt x="1835150" y="895350"/>
                </a:cubicBezTo>
                <a:cubicBezTo>
                  <a:pt x="1821763" y="902043"/>
                  <a:pt x="1805517" y="899583"/>
                  <a:pt x="1790700" y="901700"/>
                </a:cubicBezTo>
                <a:cubicBezTo>
                  <a:pt x="1784350" y="903817"/>
                  <a:pt x="1778276" y="907103"/>
                  <a:pt x="1771650" y="908050"/>
                </a:cubicBezTo>
                <a:cubicBezTo>
                  <a:pt x="1748506" y="911356"/>
                  <a:pt x="1724145" y="907524"/>
                  <a:pt x="1701800" y="914400"/>
                </a:cubicBezTo>
                <a:cubicBezTo>
                  <a:pt x="1687598" y="918770"/>
                  <a:pt x="1689574" y="943970"/>
                  <a:pt x="1682750" y="952500"/>
                </a:cubicBezTo>
                <a:cubicBezTo>
                  <a:pt x="1677982" y="958459"/>
                  <a:pt x="1670050" y="960967"/>
                  <a:pt x="1663700" y="965200"/>
                </a:cubicBezTo>
                <a:cubicBezTo>
                  <a:pt x="1648587" y="1010540"/>
                  <a:pt x="1658426" y="992161"/>
                  <a:pt x="1638300" y="1022350"/>
                </a:cubicBezTo>
                <a:cubicBezTo>
                  <a:pt x="1636183" y="1039283"/>
                  <a:pt x="1634363" y="1056256"/>
                  <a:pt x="1631950" y="1073150"/>
                </a:cubicBezTo>
                <a:cubicBezTo>
                  <a:pt x="1630129" y="1085896"/>
                  <a:pt x="1634078" y="1101560"/>
                  <a:pt x="1625600" y="1111250"/>
                </a:cubicBezTo>
                <a:cubicBezTo>
                  <a:pt x="1616785" y="1121325"/>
                  <a:pt x="1598639" y="1116524"/>
                  <a:pt x="1587500" y="1123950"/>
                </a:cubicBezTo>
                <a:cubicBezTo>
                  <a:pt x="1543831" y="1153063"/>
                  <a:pt x="1563880" y="1144523"/>
                  <a:pt x="1530350" y="1155700"/>
                </a:cubicBezTo>
                <a:cubicBezTo>
                  <a:pt x="1524000" y="1162050"/>
                  <a:pt x="1515755" y="1166953"/>
                  <a:pt x="1511300" y="1174750"/>
                </a:cubicBezTo>
                <a:cubicBezTo>
                  <a:pt x="1511080" y="1175135"/>
                  <a:pt x="1501763" y="1216037"/>
                  <a:pt x="1498600" y="1219200"/>
                </a:cubicBezTo>
                <a:cubicBezTo>
                  <a:pt x="1493867" y="1223933"/>
                  <a:pt x="1485537" y="1222557"/>
                  <a:pt x="1479550" y="1225550"/>
                </a:cubicBezTo>
                <a:cubicBezTo>
                  <a:pt x="1472724" y="1228963"/>
                  <a:pt x="1467515" y="1235244"/>
                  <a:pt x="1460500" y="1238250"/>
                </a:cubicBezTo>
                <a:cubicBezTo>
                  <a:pt x="1452478" y="1241688"/>
                  <a:pt x="1443491" y="1242202"/>
                  <a:pt x="1435100" y="1244600"/>
                </a:cubicBezTo>
                <a:cubicBezTo>
                  <a:pt x="1428664" y="1246439"/>
                  <a:pt x="1422400" y="1248833"/>
                  <a:pt x="1416050" y="1250950"/>
                </a:cubicBezTo>
                <a:cubicBezTo>
                  <a:pt x="1413933" y="1261533"/>
                  <a:pt x="1415055" y="1273329"/>
                  <a:pt x="1409700" y="1282700"/>
                </a:cubicBezTo>
                <a:cubicBezTo>
                  <a:pt x="1401833" y="1296467"/>
                  <a:pt x="1383197" y="1295307"/>
                  <a:pt x="1371600" y="1301750"/>
                </a:cubicBezTo>
                <a:cubicBezTo>
                  <a:pt x="1358257" y="1309163"/>
                  <a:pt x="1347980" y="1322323"/>
                  <a:pt x="1333500" y="1327150"/>
                </a:cubicBezTo>
                <a:lnTo>
                  <a:pt x="1295400" y="1339850"/>
                </a:lnTo>
                <a:cubicBezTo>
                  <a:pt x="1289050" y="1337733"/>
                  <a:pt x="1282337" y="1336493"/>
                  <a:pt x="1276350" y="1333500"/>
                </a:cubicBezTo>
                <a:cubicBezTo>
                  <a:pt x="1269524" y="1330087"/>
                  <a:pt x="1264873" y="1321747"/>
                  <a:pt x="1257300" y="1320800"/>
                </a:cubicBezTo>
                <a:cubicBezTo>
                  <a:pt x="1246590" y="1319461"/>
                  <a:pt x="1236133" y="1325033"/>
                  <a:pt x="1225550" y="1327150"/>
                </a:cubicBezTo>
                <a:cubicBezTo>
                  <a:pt x="1219200" y="1333500"/>
                  <a:pt x="1212013" y="1339111"/>
                  <a:pt x="1206500" y="1346200"/>
                </a:cubicBezTo>
                <a:cubicBezTo>
                  <a:pt x="1197129" y="1358248"/>
                  <a:pt x="1195908" y="1380598"/>
                  <a:pt x="1181100" y="1384300"/>
                </a:cubicBezTo>
                <a:cubicBezTo>
                  <a:pt x="1158267" y="1390008"/>
                  <a:pt x="1148135" y="1392969"/>
                  <a:pt x="1123950" y="1397000"/>
                </a:cubicBezTo>
                <a:cubicBezTo>
                  <a:pt x="1081837" y="1404019"/>
                  <a:pt x="1061141" y="1405186"/>
                  <a:pt x="1016000" y="1409700"/>
                </a:cubicBezTo>
                <a:cubicBezTo>
                  <a:pt x="1013883" y="1416050"/>
                  <a:pt x="1015637" y="1425757"/>
                  <a:pt x="1009650" y="1428750"/>
                </a:cubicBezTo>
                <a:cubicBezTo>
                  <a:pt x="990298" y="1438426"/>
                  <a:pt x="986669" y="1410607"/>
                  <a:pt x="984250" y="1403350"/>
                </a:cubicBezTo>
                <a:cubicBezTo>
                  <a:pt x="982133" y="1382183"/>
                  <a:pt x="981135" y="1360875"/>
                  <a:pt x="977900" y="1339850"/>
                </a:cubicBezTo>
                <a:cubicBezTo>
                  <a:pt x="976882" y="1333234"/>
                  <a:pt x="978084" y="1322252"/>
                  <a:pt x="971550" y="1320800"/>
                </a:cubicBezTo>
                <a:cubicBezTo>
                  <a:pt x="954891" y="1317098"/>
                  <a:pt x="937751" y="1325672"/>
                  <a:pt x="920750" y="1327150"/>
                </a:cubicBezTo>
                <a:cubicBezTo>
                  <a:pt x="889049" y="1329907"/>
                  <a:pt x="857250" y="1331383"/>
                  <a:pt x="825500" y="1333500"/>
                </a:cubicBezTo>
                <a:cubicBezTo>
                  <a:pt x="823383" y="1339850"/>
                  <a:pt x="820250" y="1345948"/>
                  <a:pt x="819150" y="1352550"/>
                </a:cubicBezTo>
                <a:cubicBezTo>
                  <a:pt x="815999" y="1371456"/>
                  <a:pt x="819350" y="1391687"/>
                  <a:pt x="812800" y="1409700"/>
                </a:cubicBezTo>
                <a:cubicBezTo>
                  <a:pt x="810192" y="1416872"/>
                  <a:pt x="800922" y="1419792"/>
                  <a:pt x="793750" y="1422400"/>
                </a:cubicBezTo>
                <a:cubicBezTo>
                  <a:pt x="777346" y="1428365"/>
                  <a:pt x="742950" y="1435100"/>
                  <a:pt x="742950" y="1435100"/>
                </a:cubicBezTo>
                <a:cubicBezTo>
                  <a:pt x="697275" y="1419875"/>
                  <a:pt x="754314" y="1438347"/>
                  <a:pt x="698500" y="1422400"/>
                </a:cubicBezTo>
                <a:cubicBezTo>
                  <a:pt x="692064" y="1420561"/>
                  <a:pt x="685301" y="1419301"/>
                  <a:pt x="679450" y="1416050"/>
                </a:cubicBezTo>
                <a:cubicBezTo>
                  <a:pt x="666107" y="1408637"/>
                  <a:pt x="655830" y="1395477"/>
                  <a:pt x="641350" y="1390650"/>
                </a:cubicBezTo>
                <a:cubicBezTo>
                  <a:pt x="543056" y="1357885"/>
                  <a:pt x="644577" y="1395439"/>
                  <a:pt x="584200" y="1365250"/>
                </a:cubicBezTo>
                <a:cubicBezTo>
                  <a:pt x="574050" y="1360175"/>
                  <a:pt x="549245" y="1355263"/>
                  <a:pt x="539750" y="1352550"/>
                </a:cubicBezTo>
                <a:cubicBezTo>
                  <a:pt x="533314" y="1350711"/>
                  <a:pt x="526551" y="1349451"/>
                  <a:pt x="520700" y="1346200"/>
                </a:cubicBezTo>
                <a:cubicBezTo>
                  <a:pt x="507357" y="1338787"/>
                  <a:pt x="497811" y="1322068"/>
                  <a:pt x="482600" y="1320800"/>
                </a:cubicBezTo>
                <a:lnTo>
                  <a:pt x="406400" y="1314450"/>
                </a:lnTo>
                <a:cubicBezTo>
                  <a:pt x="388680" y="1261289"/>
                  <a:pt x="412946" y="1314496"/>
                  <a:pt x="304800" y="1289050"/>
                </a:cubicBezTo>
                <a:cubicBezTo>
                  <a:pt x="297371" y="1287302"/>
                  <a:pt x="295200" y="1276974"/>
                  <a:pt x="292100" y="1270000"/>
                </a:cubicBezTo>
                <a:cubicBezTo>
                  <a:pt x="286663" y="1257767"/>
                  <a:pt x="288866" y="1241366"/>
                  <a:pt x="279400" y="1231900"/>
                </a:cubicBezTo>
                <a:cubicBezTo>
                  <a:pt x="255617" y="1208117"/>
                  <a:pt x="268869" y="1215690"/>
                  <a:pt x="241300" y="1206500"/>
                </a:cubicBezTo>
                <a:cubicBezTo>
                  <a:pt x="230717" y="1174750"/>
                  <a:pt x="222250" y="1174750"/>
                  <a:pt x="234950" y="1149350"/>
                </a:cubicBezTo>
                <a:cubicBezTo>
                  <a:pt x="238363" y="1142524"/>
                  <a:pt x="242254" y="1135696"/>
                  <a:pt x="247650" y="1130300"/>
                </a:cubicBezTo>
                <a:cubicBezTo>
                  <a:pt x="253046" y="1124904"/>
                  <a:pt x="260350" y="1121833"/>
                  <a:pt x="266700" y="1117600"/>
                </a:cubicBezTo>
                <a:cubicBezTo>
                  <a:pt x="288482" y="1084927"/>
                  <a:pt x="281205" y="1104835"/>
                  <a:pt x="273050" y="1047750"/>
                </a:cubicBezTo>
                <a:cubicBezTo>
                  <a:pt x="269502" y="1022916"/>
                  <a:pt x="271437" y="1008037"/>
                  <a:pt x="254000" y="990600"/>
                </a:cubicBezTo>
                <a:cubicBezTo>
                  <a:pt x="248604" y="985204"/>
                  <a:pt x="241300" y="982133"/>
                  <a:pt x="234950" y="977900"/>
                </a:cubicBezTo>
                <a:lnTo>
                  <a:pt x="222250" y="97155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олилиния 4"/>
          <p:cNvSpPr/>
          <p:nvPr/>
        </p:nvSpPr>
        <p:spPr>
          <a:xfrm>
            <a:off x="4140200" y="3933825"/>
            <a:ext cx="647700" cy="431800"/>
          </a:xfrm>
          <a:custGeom>
            <a:avLst/>
            <a:gdLst>
              <a:gd name="connsiteX0" fmla="*/ 222250 w 1873250"/>
              <a:gd name="connsiteY0" fmla="*/ 971550 h 1435100"/>
              <a:gd name="connsiteX1" fmla="*/ 203200 w 1873250"/>
              <a:gd name="connsiteY1" fmla="*/ 901700 h 1435100"/>
              <a:gd name="connsiteX2" fmla="*/ 196850 w 1873250"/>
              <a:gd name="connsiteY2" fmla="*/ 882650 h 1435100"/>
              <a:gd name="connsiteX3" fmla="*/ 203200 w 1873250"/>
              <a:gd name="connsiteY3" fmla="*/ 850900 h 1435100"/>
              <a:gd name="connsiteX4" fmla="*/ 222250 w 1873250"/>
              <a:gd name="connsiteY4" fmla="*/ 838200 h 1435100"/>
              <a:gd name="connsiteX5" fmla="*/ 228600 w 1873250"/>
              <a:gd name="connsiteY5" fmla="*/ 819150 h 1435100"/>
              <a:gd name="connsiteX6" fmla="*/ 222250 w 1873250"/>
              <a:gd name="connsiteY6" fmla="*/ 781050 h 1435100"/>
              <a:gd name="connsiteX7" fmla="*/ 215900 w 1873250"/>
              <a:gd name="connsiteY7" fmla="*/ 762000 h 1435100"/>
              <a:gd name="connsiteX8" fmla="*/ 209550 w 1873250"/>
              <a:gd name="connsiteY8" fmla="*/ 723900 h 1435100"/>
              <a:gd name="connsiteX9" fmla="*/ 215900 w 1873250"/>
              <a:gd name="connsiteY9" fmla="*/ 679450 h 1435100"/>
              <a:gd name="connsiteX10" fmla="*/ 203200 w 1873250"/>
              <a:gd name="connsiteY10" fmla="*/ 615950 h 1435100"/>
              <a:gd name="connsiteX11" fmla="*/ 209550 w 1873250"/>
              <a:gd name="connsiteY11" fmla="*/ 596900 h 1435100"/>
              <a:gd name="connsiteX12" fmla="*/ 190500 w 1873250"/>
              <a:gd name="connsiteY12" fmla="*/ 558800 h 1435100"/>
              <a:gd name="connsiteX13" fmla="*/ 171450 w 1873250"/>
              <a:gd name="connsiteY13" fmla="*/ 552450 h 1435100"/>
              <a:gd name="connsiteX14" fmla="*/ 165100 w 1873250"/>
              <a:gd name="connsiteY14" fmla="*/ 533400 h 1435100"/>
              <a:gd name="connsiteX15" fmla="*/ 158750 w 1873250"/>
              <a:gd name="connsiteY15" fmla="*/ 508000 h 1435100"/>
              <a:gd name="connsiteX16" fmla="*/ 139700 w 1873250"/>
              <a:gd name="connsiteY16" fmla="*/ 495300 h 1435100"/>
              <a:gd name="connsiteX17" fmla="*/ 50800 w 1873250"/>
              <a:gd name="connsiteY17" fmla="*/ 482600 h 1435100"/>
              <a:gd name="connsiteX18" fmla="*/ 31750 w 1873250"/>
              <a:gd name="connsiteY18" fmla="*/ 444500 h 1435100"/>
              <a:gd name="connsiteX19" fmla="*/ 12700 w 1873250"/>
              <a:gd name="connsiteY19" fmla="*/ 406400 h 1435100"/>
              <a:gd name="connsiteX20" fmla="*/ 25400 w 1873250"/>
              <a:gd name="connsiteY20" fmla="*/ 355600 h 1435100"/>
              <a:gd name="connsiteX21" fmla="*/ 31750 w 1873250"/>
              <a:gd name="connsiteY21" fmla="*/ 336550 h 1435100"/>
              <a:gd name="connsiteX22" fmla="*/ 25400 w 1873250"/>
              <a:gd name="connsiteY22" fmla="*/ 298450 h 1435100"/>
              <a:gd name="connsiteX23" fmla="*/ 19050 w 1873250"/>
              <a:gd name="connsiteY23" fmla="*/ 279400 h 1435100"/>
              <a:gd name="connsiteX24" fmla="*/ 12700 w 1873250"/>
              <a:gd name="connsiteY24" fmla="*/ 247650 h 1435100"/>
              <a:gd name="connsiteX25" fmla="*/ 6350 w 1873250"/>
              <a:gd name="connsiteY25" fmla="*/ 222250 h 1435100"/>
              <a:gd name="connsiteX26" fmla="*/ 0 w 1873250"/>
              <a:gd name="connsiteY26" fmla="*/ 177800 h 1435100"/>
              <a:gd name="connsiteX27" fmla="*/ 6350 w 1873250"/>
              <a:gd name="connsiteY27" fmla="*/ 114300 h 1435100"/>
              <a:gd name="connsiteX28" fmla="*/ 12700 w 1873250"/>
              <a:gd name="connsiteY28" fmla="*/ 95250 h 1435100"/>
              <a:gd name="connsiteX29" fmla="*/ 31750 w 1873250"/>
              <a:gd name="connsiteY29" fmla="*/ 76200 h 1435100"/>
              <a:gd name="connsiteX30" fmla="*/ 44450 w 1873250"/>
              <a:gd name="connsiteY30" fmla="*/ 57150 h 1435100"/>
              <a:gd name="connsiteX31" fmla="*/ 82550 w 1873250"/>
              <a:gd name="connsiteY31" fmla="*/ 44450 h 1435100"/>
              <a:gd name="connsiteX32" fmla="*/ 114300 w 1873250"/>
              <a:gd name="connsiteY32" fmla="*/ 12700 h 1435100"/>
              <a:gd name="connsiteX33" fmla="*/ 152400 w 1873250"/>
              <a:gd name="connsiteY33" fmla="*/ 0 h 1435100"/>
              <a:gd name="connsiteX34" fmla="*/ 209550 w 1873250"/>
              <a:gd name="connsiteY34" fmla="*/ 12700 h 1435100"/>
              <a:gd name="connsiteX35" fmla="*/ 228600 w 1873250"/>
              <a:gd name="connsiteY35" fmla="*/ 25400 h 1435100"/>
              <a:gd name="connsiteX36" fmla="*/ 234950 w 1873250"/>
              <a:gd name="connsiteY36" fmla="*/ 44450 h 1435100"/>
              <a:gd name="connsiteX37" fmla="*/ 241300 w 1873250"/>
              <a:gd name="connsiteY37" fmla="*/ 82550 h 1435100"/>
              <a:gd name="connsiteX38" fmla="*/ 260350 w 1873250"/>
              <a:gd name="connsiteY38" fmla="*/ 95250 h 1435100"/>
              <a:gd name="connsiteX39" fmla="*/ 298450 w 1873250"/>
              <a:gd name="connsiteY39" fmla="*/ 107950 h 1435100"/>
              <a:gd name="connsiteX40" fmla="*/ 317500 w 1873250"/>
              <a:gd name="connsiteY40" fmla="*/ 146050 h 1435100"/>
              <a:gd name="connsiteX41" fmla="*/ 323850 w 1873250"/>
              <a:gd name="connsiteY41" fmla="*/ 190500 h 1435100"/>
              <a:gd name="connsiteX42" fmla="*/ 342900 w 1873250"/>
              <a:gd name="connsiteY42" fmla="*/ 196850 h 1435100"/>
              <a:gd name="connsiteX43" fmla="*/ 355600 w 1873250"/>
              <a:gd name="connsiteY43" fmla="*/ 215900 h 1435100"/>
              <a:gd name="connsiteX44" fmla="*/ 393700 w 1873250"/>
              <a:gd name="connsiteY44" fmla="*/ 241300 h 1435100"/>
              <a:gd name="connsiteX45" fmla="*/ 450850 w 1873250"/>
              <a:gd name="connsiteY45" fmla="*/ 234950 h 1435100"/>
              <a:gd name="connsiteX46" fmla="*/ 501650 w 1873250"/>
              <a:gd name="connsiteY46" fmla="*/ 228600 h 1435100"/>
              <a:gd name="connsiteX47" fmla="*/ 596900 w 1873250"/>
              <a:gd name="connsiteY47" fmla="*/ 222250 h 1435100"/>
              <a:gd name="connsiteX48" fmla="*/ 615950 w 1873250"/>
              <a:gd name="connsiteY48" fmla="*/ 209550 h 1435100"/>
              <a:gd name="connsiteX49" fmla="*/ 654050 w 1873250"/>
              <a:gd name="connsiteY49" fmla="*/ 196850 h 1435100"/>
              <a:gd name="connsiteX50" fmla="*/ 698500 w 1873250"/>
              <a:gd name="connsiteY50" fmla="*/ 184150 h 1435100"/>
              <a:gd name="connsiteX51" fmla="*/ 774700 w 1873250"/>
              <a:gd name="connsiteY51" fmla="*/ 190500 h 1435100"/>
              <a:gd name="connsiteX52" fmla="*/ 812800 w 1873250"/>
              <a:gd name="connsiteY52" fmla="*/ 203200 h 1435100"/>
              <a:gd name="connsiteX53" fmla="*/ 831850 w 1873250"/>
              <a:gd name="connsiteY53" fmla="*/ 209550 h 1435100"/>
              <a:gd name="connsiteX54" fmla="*/ 844550 w 1873250"/>
              <a:gd name="connsiteY54" fmla="*/ 190500 h 1435100"/>
              <a:gd name="connsiteX55" fmla="*/ 831850 w 1873250"/>
              <a:gd name="connsiteY55" fmla="*/ 152400 h 1435100"/>
              <a:gd name="connsiteX56" fmla="*/ 812800 w 1873250"/>
              <a:gd name="connsiteY56" fmla="*/ 114300 h 1435100"/>
              <a:gd name="connsiteX57" fmla="*/ 819150 w 1873250"/>
              <a:gd name="connsiteY57" fmla="*/ 88900 h 1435100"/>
              <a:gd name="connsiteX58" fmla="*/ 838200 w 1873250"/>
              <a:gd name="connsiteY58" fmla="*/ 82550 h 1435100"/>
              <a:gd name="connsiteX59" fmla="*/ 933450 w 1873250"/>
              <a:gd name="connsiteY59" fmla="*/ 76200 h 1435100"/>
              <a:gd name="connsiteX60" fmla="*/ 971550 w 1873250"/>
              <a:gd name="connsiteY60" fmla="*/ 63500 h 1435100"/>
              <a:gd name="connsiteX61" fmla="*/ 990600 w 1873250"/>
              <a:gd name="connsiteY61" fmla="*/ 57150 h 1435100"/>
              <a:gd name="connsiteX62" fmla="*/ 1041400 w 1873250"/>
              <a:gd name="connsiteY62" fmla="*/ 101600 h 1435100"/>
              <a:gd name="connsiteX63" fmla="*/ 1149350 w 1873250"/>
              <a:gd name="connsiteY63" fmla="*/ 120650 h 1435100"/>
              <a:gd name="connsiteX64" fmla="*/ 1143000 w 1873250"/>
              <a:gd name="connsiteY64" fmla="*/ 177800 h 1435100"/>
              <a:gd name="connsiteX65" fmla="*/ 1130300 w 1873250"/>
              <a:gd name="connsiteY65" fmla="*/ 215900 h 1435100"/>
              <a:gd name="connsiteX66" fmla="*/ 1136650 w 1873250"/>
              <a:gd name="connsiteY66" fmla="*/ 234950 h 1435100"/>
              <a:gd name="connsiteX67" fmla="*/ 1162050 w 1873250"/>
              <a:gd name="connsiteY67" fmla="*/ 228600 h 1435100"/>
              <a:gd name="connsiteX68" fmla="*/ 1200150 w 1873250"/>
              <a:gd name="connsiteY68" fmla="*/ 215900 h 1435100"/>
              <a:gd name="connsiteX69" fmla="*/ 1219200 w 1873250"/>
              <a:gd name="connsiteY69" fmla="*/ 209550 h 1435100"/>
              <a:gd name="connsiteX70" fmla="*/ 1257300 w 1873250"/>
              <a:gd name="connsiteY70" fmla="*/ 184150 h 1435100"/>
              <a:gd name="connsiteX71" fmla="*/ 1301750 w 1873250"/>
              <a:gd name="connsiteY71" fmla="*/ 171450 h 1435100"/>
              <a:gd name="connsiteX72" fmla="*/ 1346200 w 1873250"/>
              <a:gd name="connsiteY72" fmla="*/ 158750 h 1435100"/>
              <a:gd name="connsiteX73" fmla="*/ 1365250 w 1873250"/>
              <a:gd name="connsiteY73" fmla="*/ 234950 h 1435100"/>
              <a:gd name="connsiteX74" fmla="*/ 1358900 w 1873250"/>
              <a:gd name="connsiteY74" fmla="*/ 374650 h 1435100"/>
              <a:gd name="connsiteX75" fmla="*/ 1377950 w 1873250"/>
              <a:gd name="connsiteY75" fmla="*/ 368300 h 1435100"/>
              <a:gd name="connsiteX76" fmla="*/ 1384300 w 1873250"/>
              <a:gd name="connsiteY76" fmla="*/ 330200 h 1435100"/>
              <a:gd name="connsiteX77" fmla="*/ 1409700 w 1873250"/>
              <a:gd name="connsiteY77" fmla="*/ 323850 h 1435100"/>
              <a:gd name="connsiteX78" fmla="*/ 1536700 w 1873250"/>
              <a:gd name="connsiteY78" fmla="*/ 317500 h 1435100"/>
              <a:gd name="connsiteX79" fmla="*/ 1555750 w 1873250"/>
              <a:gd name="connsiteY79" fmla="*/ 311150 h 1435100"/>
              <a:gd name="connsiteX80" fmla="*/ 1600200 w 1873250"/>
              <a:gd name="connsiteY80" fmla="*/ 323850 h 1435100"/>
              <a:gd name="connsiteX81" fmla="*/ 1619250 w 1873250"/>
              <a:gd name="connsiteY81" fmla="*/ 336550 h 1435100"/>
              <a:gd name="connsiteX82" fmla="*/ 1638300 w 1873250"/>
              <a:gd name="connsiteY82" fmla="*/ 342900 h 1435100"/>
              <a:gd name="connsiteX83" fmla="*/ 1657350 w 1873250"/>
              <a:gd name="connsiteY83" fmla="*/ 361950 h 1435100"/>
              <a:gd name="connsiteX84" fmla="*/ 1670050 w 1873250"/>
              <a:gd name="connsiteY84" fmla="*/ 400050 h 1435100"/>
              <a:gd name="connsiteX85" fmla="*/ 1657350 w 1873250"/>
              <a:gd name="connsiteY85" fmla="*/ 419100 h 1435100"/>
              <a:gd name="connsiteX86" fmla="*/ 1619250 w 1873250"/>
              <a:gd name="connsiteY86" fmla="*/ 444500 h 1435100"/>
              <a:gd name="connsiteX87" fmla="*/ 1606550 w 1873250"/>
              <a:gd name="connsiteY87" fmla="*/ 482600 h 1435100"/>
              <a:gd name="connsiteX88" fmla="*/ 1600200 w 1873250"/>
              <a:gd name="connsiteY88" fmla="*/ 501650 h 1435100"/>
              <a:gd name="connsiteX89" fmla="*/ 1593850 w 1873250"/>
              <a:gd name="connsiteY89" fmla="*/ 539750 h 1435100"/>
              <a:gd name="connsiteX90" fmla="*/ 1581150 w 1873250"/>
              <a:gd name="connsiteY90" fmla="*/ 577850 h 1435100"/>
              <a:gd name="connsiteX91" fmla="*/ 1574800 w 1873250"/>
              <a:gd name="connsiteY91" fmla="*/ 603250 h 1435100"/>
              <a:gd name="connsiteX92" fmla="*/ 1581150 w 1873250"/>
              <a:gd name="connsiteY92" fmla="*/ 647700 h 1435100"/>
              <a:gd name="connsiteX93" fmla="*/ 1593850 w 1873250"/>
              <a:gd name="connsiteY93" fmla="*/ 666750 h 1435100"/>
              <a:gd name="connsiteX94" fmla="*/ 1651000 w 1873250"/>
              <a:gd name="connsiteY94" fmla="*/ 660400 h 1435100"/>
              <a:gd name="connsiteX95" fmla="*/ 1739900 w 1873250"/>
              <a:gd name="connsiteY95" fmla="*/ 654050 h 1435100"/>
              <a:gd name="connsiteX96" fmla="*/ 1752600 w 1873250"/>
              <a:gd name="connsiteY96" fmla="*/ 673100 h 1435100"/>
              <a:gd name="connsiteX97" fmla="*/ 1758950 w 1873250"/>
              <a:gd name="connsiteY97" fmla="*/ 698500 h 1435100"/>
              <a:gd name="connsiteX98" fmla="*/ 1803400 w 1873250"/>
              <a:gd name="connsiteY98" fmla="*/ 717550 h 1435100"/>
              <a:gd name="connsiteX99" fmla="*/ 1822450 w 1873250"/>
              <a:gd name="connsiteY99" fmla="*/ 730250 h 1435100"/>
              <a:gd name="connsiteX100" fmla="*/ 1873250 w 1873250"/>
              <a:gd name="connsiteY100" fmla="*/ 742950 h 1435100"/>
              <a:gd name="connsiteX101" fmla="*/ 1866900 w 1873250"/>
              <a:gd name="connsiteY101" fmla="*/ 787400 h 1435100"/>
              <a:gd name="connsiteX102" fmla="*/ 1860550 w 1873250"/>
              <a:gd name="connsiteY102" fmla="*/ 806450 h 1435100"/>
              <a:gd name="connsiteX103" fmla="*/ 1854200 w 1873250"/>
              <a:gd name="connsiteY103" fmla="*/ 831850 h 1435100"/>
              <a:gd name="connsiteX104" fmla="*/ 1847850 w 1873250"/>
              <a:gd name="connsiteY104" fmla="*/ 850900 h 1435100"/>
              <a:gd name="connsiteX105" fmla="*/ 1841500 w 1873250"/>
              <a:gd name="connsiteY105" fmla="*/ 876300 h 1435100"/>
              <a:gd name="connsiteX106" fmla="*/ 1835150 w 1873250"/>
              <a:gd name="connsiteY106" fmla="*/ 895350 h 1435100"/>
              <a:gd name="connsiteX107" fmla="*/ 1790700 w 1873250"/>
              <a:gd name="connsiteY107" fmla="*/ 901700 h 1435100"/>
              <a:gd name="connsiteX108" fmla="*/ 1771650 w 1873250"/>
              <a:gd name="connsiteY108" fmla="*/ 908050 h 1435100"/>
              <a:gd name="connsiteX109" fmla="*/ 1701800 w 1873250"/>
              <a:gd name="connsiteY109" fmla="*/ 914400 h 1435100"/>
              <a:gd name="connsiteX110" fmla="*/ 1682750 w 1873250"/>
              <a:gd name="connsiteY110" fmla="*/ 952500 h 1435100"/>
              <a:gd name="connsiteX111" fmla="*/ 1663700 w 1873250"/>
              <a:gd name="connsiteY111" fmla="*/ 965200 h 1435100"/>
              <a:gd name="connsiteX112" fmla="*/ 1638300 w 1873250"/>
              <a:gd name="connsiteY112" fmla="*/ 1022350 h 1435100"/>
              <a:gd name="connsiteX113" fmla="*/ 1631950 w 1873250"/>
              <a:gd name="connsiteY113" fmla="*/ 1073150 h 1435100"/>
              <a:gd name="connsiteX114" fmla="*/ 1625600 w 1873250"/>
              <a:gd name="connsiteY114" fmla="*/ 1111250 h 1435100"/>
              <a:gd name="connsiteX115" fmla="*/ 1587500 w 1873250"/>
              <a:gd name="connsiteY115" fmla="*/ 1123950 h 1435100"/>
              <a:gd name="connsiteX116" fmla="*/ 1530350 w 1873250"/>
              <a:gd name="connsiteY116" fmla="*/ 1155700 h 1435100"/>
              <a:gd name="connsiteX117" fmla="*/ 1511300 w 1873250"/>
              <a:gd name="connsiteY117" fmla="*/ 1174750 h 1435100"/>
              <a:gd name="connsiteX118" fmla="*/ 1498600 w 1873250"/>
              <a:gd name="connsiteY118" fmla="*/ 1219200 h 1435100"/>
              <a:gd name="connsiteX119" fmla="*/ 1479550 w 1873250"/>
              <a:gd name="connsiteY119" fmla="*/ 1225550 h 1435100"/>
              <a:gd name="connsiteX120" fmla="*/ 1460500 w 1873250"/>
              <a:gd name="connsiteY120" fmla="*/ 1238250 h 1435100"/>
              <a:gd name="connsiteX121" fmla="*/ 1435100 w 1873250"/>
              <a:gd name="connsiteY121" fmla="*/ 1244600 h 1435100"/>
              <a:gd name="connsiteX122" fmla="*/ 1416050 w 1873250"/>
              <a:gd name="connsiteY122" fmla="*/ 1250950 h 1435100"/>
              <a:gd name="connsiteX123" fmla="*/ 1409700 w 1873250"/>
              <a:gd name="connsiteY123" fmla="*/ 1282700 h 1435100"/>
              <a:gd name="connsiteX124" fmla="*/ 1371600 w 1873250"/>
              <a:gd name="connsiteY124" fmla="*/ 1301750 h 1435100"/>
              <a:gd name="connsiteX125" fmla="*/ 1333500 w 1873250"/>
              <a:gd name="connsiteY125" fmla="*/ 1327150 h 1435100"/>
              <a:gd name="connsiteX126" fmla="*/ 1295400 w 1873250"/>
              <a:gd name="connsiteY126" fmla="*/ 1339850 h 1435100"/>
              <a:gd name="connsiteX127" fmla="*/ 1276350 w 1873250"/>
              <a:gd name="connsiteY127" fmla="*/ 1333500 h 1435100"/>
              <a:gd name="connsiteX128" fmla="*/ 1257300 w 1873250"/>
              <a:gd name="connsiteY128" fmla="*/ 1320800 h 1435100"/>
              <a:gd name="connsiteX129" fmla="*/ 1225550 w 1873250"/>
              <a:gd name="connsiteY129" fmla="*/ 1327150 h 1435100"/>
              <a:gd name="connsiteX130" fmla="*/ 1206500 w 1873250"/>
              <a:gd name="connsiteY130" fmla="*/ 1346200 h 1435100"/>
              <a:gd name="connsiteX131" fmla="*/ 1181100 w 1873250"/>
              <a:gd name="connsiteY131" fmla="*/ 1384300 h 1435100"/>
              <a:gd name="connsiteX132" fmla="*/ 1123950 w 1873250"/>
              <a:gd name="connsiteY132" fmla="*/ 1397000 h 1435100"/>
              <a:gd name="connsiteX133" fmla="*/ 1016000 w 1873250"/>
              <a:gd name="connsiteY133" fmla="*/ 1409700 h 1435100"/>
              <a:gd name="connsiteX134" fmla="*/ 1009650 w 1873250"/>
              <a:gd name="connsiteY134" fmla="*/ 1428750 h 1435100"/>
              <a:gd name="connsiteX135" fmla="*/ 984250 w 1873250"/>
              <a:gd name="connsiteY135" fmla="*/ 1403350 h 1435100"/>
              <a:gd name="connsiteX136" fmla="*/ 977900 w 1873250"/>
              <a:gd name="connsiteY136" fmla="*/ 1339850 h 1435100"/>
              <a:gd name="connsiteX137" fmla="*/ 971550 w 1873250"/>
              <a:gd name="connsiteY137" fmla="*/ 1320800 h 1435100"/>
              <a:gd name="connsiteX138" fmla="*/ 920750 w 1873250"/>
              <a:gd name="connsiteY138" fmla="*/ 1327150 h 1435100"/>
              <a:gd name="connsiteX139" fmla="*/ 825500 w 1873250"/>
              <a:gd name="connsiteY139" fmla="*/ 1333500 h 1435100"/>
              <a:gd name="connsiteX140" fmla="*/ 819150 w 1873250"/>
              <a:gd name="connsiteY140" fmla="*/ 1352550 h 1435100"/>
              <a:gd name="connsiteX141" fmla="*/ 812800 w 1873250"/>
              <a:gd name="connsiteY141" fmla="*/ 1409700 h 1435100"/>
              <a:gd name="connsiteX142" fmla="*/ 793750 w 1873250"/>
              <a:gd name="connsiteY142" fmla="*/ 1422400 h 1435100"/>
              <a:gd name="connsiteX143" fmla="*/ 742950 w 1873250"/>
              <a:gd name="connsiteY143" fmla="*/ 1435100 h 1435100"/>
              <a:gd name="connsiteX144" fmla="*/ 698500 w 1873250"/>
              <a:gd name="connsiteY144" fmla="*/ 1422400 h 1435100"/>
              <a:gd name="connsiteX145" fmla="*/ 679450 w 1873250"/>
              <a:gd name="connsiteY145" fmla="*/ 1416050 h 1435100"/>
              <a:gd name="connsiteX146" fmla="*/ 641350 w 1873250"/>
              <a:gd name="connsiteY146" fmla="*/ 1390650 h 1435100"/>
              <a:gd name="connsiteX147" fmla="*/ 584200 w 1873250"/>
              <a:gd name="connsiteY147" fmla="*/ 1365250 h 1435100"/>
              <a:gd name="connsiteX148" fmla="*/ 539750 w 1873250"/>
              <a:gd name="connsiteY148" fmla="*/ 1352550 h 1435100"/>
              <a:gd name="connsiteX149" fmla="*/ 520700 w 1873250"/>
              <a:gd name="connsiteY149" fmla="*/ 1346200 h 1435100"/>
              <a:gd name="connsiteX150" fmla="*/ 482600 w 1873250"/>
              <a:gd name="connsiteY150" fmla="*/ 1320800 h 1435100"/>
              <a:gd name="connsiteX151" fmla="*/ 406400 w 1873250"/>
              <a:gd name="connsiteY151" fmla="*/ 1314450 h 1435100"/>
              <a:gd name="connsiteX152" fmla="*/ 304800 w 1873250"/>
              <a:gd name="connsiteY152" fmla="*/ 1289050 h 1435100"/>
              <a:gd name="connsiteX153" fmla="*/ 292100 w 1873250"/>
              <a:gd name="connsiteY153" fmla="*/ 1270000 h 1435100"/>
              <a:gd name="connsiteX154" fmla="*/ 279400 w 1873250"/>
              <a:gd name="connsiteY154" fmla="*/ 1231900 h 1435100"/>
              <a:gd name="connsiteX155" fmla="*/ 241300 w 1873250"/>
              <a:gd name="connsiteY155" fmla="*/ 1206500 h 1435100"/>
              <a:gd name="connsiteX156" fmla="*/ 234950 w 1873250"/>
              <a:gd name="connsiteY156" fmla="*/ 1149350 h 1435100"/>
              <a:gd name="connsiteX157" fmla="*/ 247650 w 1873250"/>
              <a:gd name="connsiteY157" fmla="*/ 1130300 h 1435100"/>
              <a:gd name="connsiteX158" fmla="*/ 266700 w 1873250"/>
              <a:gd name="connsiteY158" fmla="*/ 1117600 h 1435100"/>
              <a:gd name="connsiteX159" fmla="*/ 273050 w 1873250"/>
              <a:gd name="connsiteY159" fmla="*/ 1047750 h 1435100"/>
              <a:gd name="connsiteX160" fmla="*/ 254000 w 1873250"/>
              <a:gd name="connsiteY160" fmla="*/ 990600 h 1435100"/>
              <a:gd name="connsiteX161" fmla="*/ 234950 w 1873250"/>
              <a:gd name="connsiteY161" fmla="*/ 977900 h 1435100"/>
              <a:gd name="connsiteX162" fmla="*/ 222250 w 1873250"/>
              <a:gd name="connsiteY162" fmla="*/ 97155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1873250" h="1435100">
                <a:moveTo>
                  <a:pt x="222250" y="971550"/>
                </a:moveTo>
                <a:cubicBezTo>
                  <a:pt x="213275" y="926673"/>
                  <a:pt x="219313" y="950039"/>
                  <a:pt x="203200" y="901700"/>
                </a:cubicBezTo>
                <a:lnTo>
                  <a:pt x="196850" y="882650"/>
                </a:lnTo>
                <a:cubicBezTo>
                  <a:pt x="198967" y="872067"/>
                  <a:pt x="197845" y="860271"/>
                  <a:pt x="203200" y="850900"/>
                </a:cubicBezTo>
                <a:cubicBezTo>
                  <a:pt x="206986" y="844274"/>
                  <a:pt x="217482" y="844159"/>
                  <a:pt x="222250" y="838200"/>
                </a:cubicBezTo>
                <a:cubicBezTo>
                  <a:pt x="226431" y="832973"/>
                  <a:pt x="226483" y="825500"/>
                  <a:pt x="228600" y="819150"/>
                </a:cubicBezTo>
                <a:cubicBezTo>
                  <a:pt x="226483" y="806450"/>
                  <a:pt x="225043" y="793619"/>
                  <a:pt x="222250" y="781050"/>
                </a:cubicBezTo>
                <a:cubicBezTo>
                  <a:pt x="220798" y="774516"/>
                  <a:pt x="217352" y="768534"/>
                  <a:pt x="215900" y="762000"/>
                </a:cubicBezTo>
                <a:cubicBezTo>
                  <a:pt x="213107" y="749431"/>
                  <a:pt x="211667" y="736600"/>
                  <a:pt x="209550" y="723900"/>
                </a:cubicBezTo>
                <a:cubicBezTo>
                  <a:pt x="211667" y="709083"/>
                  <a:pt x="215900" y="694417"/>
                  <a:pt x="215900" y="679450"/>
                </a:cubicBezTo>
                <a:cubicBezTo>
                  <a:pt x="215900" y="650264"/>
                  <a:pt x="211020" y="639410"/>
                  <a:pt x="203200" y="615950"/>
                </a:cubicBezTo>
                <a:cubicBezTo>
                  <a:pt x="205317" y="609600"/>
                  <a:pt x="209550" y="603593"/>
                  <a:pt x="209550" y="596900"/>
                </a:cubicBezTo>
                <a:cubicBezTo>
                  <a:pt x="209550" y="587697"/>
                  <a:pt x="196921" y="563937"/>
                  <a:pt x="190500" y="558800"/>
                </a:cubicBezTo>
                <a:cubicBezTo>
                  <a:pt x="185273" y="554619"/>
                  <a:pt x="177800" y="554567"/>
                  <a:pt x="171450" y="552450"/>
                </a:cubicBezTo>
                <a:cubicBezTo>
                  <a:pt x="169333" y="546100"/>
                  <a:pt x="166939" y="539836"/>
                  <a:pt x="165100" y="533400"/>
                </a:cubicBezTo>
                <a:cubicBezTo>
                  <a:pt x="162702" y="525009"/>
                  <a:pt x="163591" y="515262"/>
                  <a:pt x="158750" y="508000"/>
                </a:cubicBezTo>
                <a:cubicBezTo>
                  <a:pt x="154517" y="501650"/>
                  <a:pt x="146715" y="498306"/>
                  <a:pt x="139700" y="495300"/>
                </a:cubicBezTo>
                <a:cubicBezTo>
                  <a:pt x="118683" y="486293"/>
                  <a:pt x="61998" y="483720"/>
                  <a:pt x="50800" y="482600"/>
                </a:cubicBezTo>
                <a:cubicBezTo>
                  <a:pt x="14404" y="428005"/>
                  <a:pt x="58040" y="497080"/>
                  <a:pt x="31750" y="444500"/>
                </a:cubicBezTo>
                <a:cubicBezTo>
                  <a:pt x="7131" y="395261"/>
                  <a:pt x="28661" y="454283"/>
                  <a:pt x="12700" y="406400"/>
                </a:cubicBezTo>
                <a:cubicBezTo>
                  <a:pt x="27215" y="362854"/>
                  <a:pt x="10075" y="416902"/>
                  <a:pt x="25400" y="355600"/>
                </a:cubicBezTo>
                <a:cubicBezTo>
                  <a:pt x="27023" y="349106"/>
                  <a:pt x="29633" y="342900"/>
                  <a:pt x="31750" y="336550"/>
                </a:cubicBezTo>
                <a:cubicBezTo>
                  <a:pt x="29633" y="323850"/>
                  <a:pt x="28193" y="311019"/>
                  <a:pt x="25400" y="298450"/>
                </a:cubicBezTo>
                <a:cubicBezTo>
                  <a:pt x="23948" y="291916"/>
                  <a:pt x="20673" y="285894"/>
                  <a:pt x="19050" y="279400"/>
                </a:cubicBezTo>
                <a:cubicBezTo>
                  <a:pt x="16432" y="268929"/>
                  <a:pt x="15041" y="258186"/>
                  <a:pt x="12700" y="247650"/>
                </a:cubicBezTo>
                <a:cubicBezTo>
                  <a:pt x="10807" y="239131"/>
                  <a:pt x="7911" y="230836"/>
                  <a:pt x="6350" y="222250"/>
                </a:cubicBezTo>
                <a:cubicBezTo>
                  <a:pt x="3673" y="207524"/>
                  <a:pt x="2117" y="192617"/>
                  <a:pt x="0" y="177800"/>
                </a:cubicBezTo>
                <a:cubicBezTo>
                  <a:pt x="2117" y="156633"/>
                  <a:pt x="3115" y="135325"/>
                  <a:pt x="6350" y="114300"/>
                </a:cubicBezTo>
                <a:cubicBezTo>
                  <a:pt x="7368" y="107684"/>
                  <a:pt x="8987" y="100819"/>
                  <a:pt x="12700" y="95250"/>
                </a:cubicBezTo>
                <a:cubicBezTo>
                  <a:pt x="17681" y="87778"/>
                  <a:pt x="26001" y="83099"/>
                  <a:pt x="31750" y="76200"/>
                </a:cubicBezTo>
                <a:cubicBezTo>
                  <a:pt x="36636" y="70337"/>
                  <a:pt x="37978" y="61195"/>
                  <a:pt x="44450" y="57150"/>
                </a:cubicBezTo>
                <a:cubicBezTo>
                  <a:pt x="55802" y="50055"/>
                  <a:pt x="82550" y="44450"/>
                  <a:pt x="82550" y="44450"/>
                </a:cubicBezTo>
                <a:cubicBezTo>
                  <a:pt x="94136" y="27071"/>
                  <a:pt x="94247" y="21612"/>
                  <a:pt x="114300" y="12700"/>
                </a:cubicBezTo>
                <a:cubicBezTo>
                  <a:pt x="126533" y="7263"/>
                  <a:pt x="152400" y="0"/>
                  <a:pt x="152400" y="0"/>
                </a:cubicBezTo>
                <a:cubicBezTo>
                  <a:pt x="158051" y="1130"/>
                  <a:pt x="201703" y="9337"/>
                  <a:pt x="209550" y="12700"/>
                </a:cubicBezTo>
                <a:cubicBezTo>
                  <a:pt x="216565" y="15706"/>
                  <a:pt x="222250" y="21167"/>
                  <a:pt x="228600" y="25400"/>
                </a:cubicBezTo>
                <a:cubicBezTo>
                  <a:pt x="230717" y="31750"/>
                  <a:pt x="233498" y="37916"/>
                  <a:pt x="234950" y="44450"/>
                </a:cubicBezTo>
                <a:cubicBezTo>
                  <a:pt x="237743" y="57019"/>
                  <a:pt x="235542" y="71034"/>
                  <a:pt x="241300" y="82550"/>
                </a:cubicBezTo>
                <a:cubicBezTo>
                  <a:pt x="244713" y="89376"/>
                  <a:pt x="253376" y="92150"/>
                  <a:pt x="260350" y="95250"/>
                </a:cubicBezTo>
                <a:cubicBezTo>
                  <a:pt x="272583" y="100687"/>
                  <a:pt x="298450" y="107950"/>
                  <a:pt x="298450" y="107950"/>
                </a:cubicBezTo>
                <a:cubicBezTo>
                  <a:pt x="309153" y="124005"/>
                  <a:pt x="313744" y="127271"/>
                  <a:pt x="317500" y="146050"/>
                </a:cubicBezTo>
                <a:cubicBezTo>
                  <a:pt x="320435" y="160726"/>
                  <a:pt x="317157" y="177113"/>
                  <a:pt x="323850" y="190500"/>
                </a:cubicBezTo>
                <a:cubicBezTo>
                  <a:pt x="326843" y="196487"/>
                  <a:pt x="336550" y="194733"/>
                  <a:pt x="342900" y="196850"/>
                </a:cubicBezTo>
                <a:cubicBezTo>
                  <a:pt x="347133" y="203200"/>
                  <a:pt x="349857" y="210874"/>
                  <a:pt x="355600" y="215900"/>
                </a:cubicBezTo>
                <a:cubicBezTo>
                  <a:pt x="367087" y="225951"/>
                  <a:pt x="393700" y="241300"/>
                  <a:pt x="393700" y="241300"/>
                </a:cubicBezTo>
                <a:lnTo>
                  <a:pt x="450850" y="234950"/>
                </a:lnTo>
                <a:cubicBezTo>
                  <a:pt x="467798" y="232956"/>
                  <a:pt x="484649" y="230078"/>
                  <a:pt x="501650" y="228600"/>
                </a:cubicBezTo>
                <a:cubicBezTo>
                  <a:pt x="533351" y="225843"/>
                  <a:pt x="565150" y="224367"/>
                  <a:pt x="596900" y="222250"/>
                </a:cubicBezTo>
                <a:cubicBezTo>
                  <a:pt x="603250" y="218017"/>
                  <a:pt x="608976" y="212650"/>
                  <a:pt x="615950" y="209550"/>
                </a:cubicBezTo>
                <a:cubicBezTo>
                  <a:pt x="628183" y="204113"/>
                  <a:pt x="641350" y="201083"/>
                  <a:pt x="654050" y="196850"/>
                </a:cubicBezTo>
                <a:cubicBezTo>
                  <a:pt x="681379" y="187740"/>
                  <a:pt x="666606" y="192123"/>
                  <a:pt x="698500" y="184150"/>
                </a:cubicBezTo>
                <a:cubicBezTo>
                  <a:pt x="723900" y="186267"/>
                  <a:pt x="749559" y="186310"/>
                  <a:pt x="774700" y="190500"/>
                </a:cubicBezTo>
                <a:cubicBezTo>
                  <a:pt x="787905" y="192701"/>
                  <a:pt x="800100" y="198967"/>
                  <a:pt x="812800" y="203200"/>
                </a:cubicBezTo>
                <a:lnTo>
                  <a:pt x="831850" y="209550"/>
                </a:lnTo>
                <a:cubicBezTo>
                  <a:pt x="836083" y="203200"/>
                  <a:pt x="844550" y="198132"/>
                  <a:pt x="844550" y="190500"/>
                </a:cubicBezTo>
                <a:cubicBezTo>
                  <a:pt x="844550" y="177113"/>
                  <a:pt x="836083" y="165100"/>
                  <a:pt x="831850" y="152400"/>
                </a:cubicBezTo>
                <a:cubicBezTo>
                  <a:pt x="823087" y="126110"/>
                  <a:pt x="829213" y="138919"/>
                  <a:pt x="812800" y="114300"/>
                </a:cubicBezTo>
                <a:cubicBezTo>
                  <a:pt x="814917" y="105833"/>
                  <a:pt x="813698" y="95715"/>
                  <a:pt x="819150" y="88900"/>
                </a:cubicBezTo>
                <a:cubicBezTo>
                  <a:pt x="823331" y="83673"/>
                  <a:pt x="831547" y="83289"/>
                  <a:pt x="838200" y="82550"/>
                </a:cubicBezTo>
                <a:cubicBezTo>
                  <a:pt x="869826" y="79036"/>
                  <a:pt x="901700" y="78317"/>
                  <a:pt x="933450" y="76200"/>
                </a:cubicBezTo>
                <a:lnTo>
                  <a:pt x="971550" y="63500"/>
                </a:lnTo>
                <a:lnTo>
                  <a:pt x="990600" y="57150"/>
                </a:lnTo>
                <a:cubicBezTo>
                  <a:pt x="1097543" y="72428"/>
                  <a:pt x="989795" y="42623"/>
                  <a:pt x="1041400" y="101600"/>
                </a:cubicBezTo>
                <a:cubicBezTo>
                  <a:pt x="1055292" y="117476"/>
                  <a:pt x="1147181" y="120453"/>
                  <a:pt x="1149350" y="120650"/>
                </a:cubicBezTo>
                <a:cubicBezTo>
                  <a:pt x="1147233" y="139700"/>
                  <a:pt x="1146759" y="159005"/>
                  <a:pt x="1143000" y="177800"/>
                </a:cubicBezTo>
                <a:cubicBezTo>
                  <a:pt x="1140375" y="190927"/>
                  <a:pt x="1130300" y="215900"/>
                  <a:pt x="1130300" y="215900"/>
                </a:cubicBezTo>
                <a:cubicBezTo>
                  <a:pt x="1132417" y="222250"/>
                  <a:pt x="1130435" y="232464"/>
                  <a:pt x="1136650" y="234950"/>
                </a:cubicBezTo>
                <a:cubicBezTo>
                  <a:pt x="1144753" y="238191"/>
                  <a:pt x="1153691" y="231108"/>
                  <a:pt x="1162050" y="228600"/>
                </a:cubicBezTo>
                <a:cubicBezTo>
                  <a:pt x="1174872" y="224753"/>
                  <a:pt x="1187450" y="220133"/>
                  <a:pt x="1200150" y="215900"/>
                </a:cubicBezTo>
                <a:cubicBezTo>
                  <a:pt x="1206500" y="213783"/>
                  <a:pt x="1213631" y="213263"/>
                  <a:pt x="1219200" y="209550"/>
                </a:cubicBezTo>
                <a:cubicBezTo>
                  <a:pt x="1231900" y="201083"/>
                  <a:pt x="1242492" y="187852"/>
                  <a:pt x="1257300" y="184150"/>
                </a:cubicBezTo>
                <a:cubicBezTo>
                  <a:pt x="1289194" y="176177"/>
                  <a:pt x="1274421" y="180560"/>
                  <a:pt x="1301750" y="171450"/>
                </a:cubicBezTo>
                <a:cubicBezTo>
                  <a:pt x="1307923" y="152930"/>
                  <a:pt x="1309669" y="126785"/>
                  <a:pt x="1346200" y="158750"/>
                </a:cubicBezTo>
                <a:cubicBezTo>
                  <a:pt x="1356017" y="167340"/>
                  <a:pt x="1363387" y="223774"/>
                  <a:pt x="1365250" y="234950"/>
                </a:cubicBezTo>
                <a:cubicBezTo>
                  <a:pt x="1333303" y="282871"/>
                  <a:pt x="1335834" y="270852"/>
                  <a:pt x="1358900" y="374650"/>
                </a:cubicBezTo>
                <a:cubicBezTo>
                  <a:pt x="1360352" y="381184"/>
                  <a:pt x="1371600" y="370417"/>
                  <a:pt x="1377950" y="368300"/>
                </a:cubicBezTo>
                <a:cubicBezTo>
                  <a:pt x="1380067" y="355600"/>
                  <a:pt x="1376816" y="340677"/>
                  <a:pt x="1384300" y="330200"/>
                </a:cubicBezTo>
                <a:cubicBezTo>
                  <a:pt x="1389373" y="323098"/>
                  <a:pt x="1401003" y="324575"/>
                  <a:pt x="1409700" y="323850"/>
                </a:cubicBezTo>
                <a:cubicBezTo>
                  <a:pt x="1451940" y="320330"/>
                  <a:pt x="1494367" y="319617"/>
                  <a:pt x="1536700" y="317500"/>
                </a:cubicBezTo>
                <a:cubicBezTo>
                  <a:pt x="1543050" y="315383"/>
                  <a:pt x="1549057" y="311150"/>
                  <a:pt x="1555750" y="311150"/>
                </a:cubicBezTo>
                <a:cubicBezTo>
                  <a:pt x="1559819" y="311150"/>
                  <a:pt x="1594211" y="320856"/>
                  <a:pt x="1600200" y="323850"/>
                </a:cubicBezTo>
                <a:cubicBezTo>
                  <a:pt x="1607026" y="327263"/>
                  <a:pt x="1612424" y="333137"/>
                  <a:pt x="1619250" y="336550"/>
                </a:cubicBezTo>
                <a:cubicBezTo>
                  <a:pt x="1625237" y="339543"/>
                  <a:pt x="1631950" y="340783"/>
                  <a:pt x="1638300" y="342900"/>
                </a:cubicBezTo>
                <a:cubicBezTo>
                  <a:pt x="1644650" y="349250"/>
                  <a:pt x="1652989" y="354100"/>
                  <a:pt x="1657350" y="361950"/>
                </a:cubicBezTo>
                <a:cubicBezTo>
                  <a:pt x="1663851" y="373652"/>
                  <a:pt x="1670050" y="400050"/>
                  <a:pt x="1670050" y="400050"/>
                </a:cubicBezTo>
                <a:cubicBezTo>
                  <a:pt x="1665817" y="406400"/>
                  <a:pt x="1663093" y="414074"/>
                  <a:pt x="1657350" y="419100"/>
                </a:cubicBezTo>
                <a:cubicBezTo>
                  <a:pt x="1645863" y="429151"/>
                  <a:pt x="1619250" y="444500"/>
                  <a:pt x="1619250" y="444500"/>
                </a:cubicBezTo>
                <a:lnTo>
                  <a:pt x="1606550" y="482600"/>
                </a:lnTo>
                <a:cubicBezTo>
                  <a:pt x="1604433" y="488950"/>
                  <a:pt x="1601300" y="495048"/>
                  <a:pt x="1600200" y="501650"/>
                </a:cubicBezTo>
                <a:cubicBezTo>
                  <a:pt x="1598083" y="514350"/>
                  <a:pt x="1596973" y="527259"/>
                  <a:pt x="1593850" y="539750"/>
                </a:cubicBezTo>
                <a:cubicBezTo>
                  <a:pt x="1590603" y="552737"/>
                  <a:pt x="1584397" y="564863"/>
                  <a:pt x="1581150" y="577850"/>
                </a:cubicBezTo>
                <a:lnTo>
                  <a:pt x="1574800" y="603250"/>
                </a:lnTo>
                <a:cubicBezTo>
                  <a:pt x="1576917" y="618067"/>
                  <a:pt x="1576849" y="633364"/>
                  <a:pt x="1581150" y="647700"/>
                </a:cubicBezTo>
                <a:cubicBezTo>
                  <a:pt x="1583343" y="655010"/>
                  <a:pt x="1586341" y="665385"/>
                  <a:pt x="1593850" y="666750"/>
                </a:cubicBezTo>
                <a:cubicBezTo>
                  <a:pt x="1612708" y="670179"/>
                  <a:pt x="1631950" y="662517"/>
                  <a:pt x="1651000" y="660400"/>
                </a:cubicBezTo>
                <a:cubicBezTo>
                  <a:pt x="1705289" y="642304"/>
                  <a:pt x="1675816" y="646040"/>
                  <a:pt x="1739900" y="654050"/>
                </a:cubicBezTo>
                <a:cubicBezTo>
                  <a:pt x="1744133" y="660400"/>
                  <a:pt x="1749594" y="666085"/>
                  <a:pt x="1752600" y="673100"/>
                </a:cubicBezTo>
                <a:cubicBezTo>
                  <a:pt x="1756038" y="681122"/>
                  <a:pt x="1754109" y="691238"/>
                  <a:pt x="1758950" y="698500"/>
                </a:cubicBezTo>
                <a:cubicBezTo>
                  <a:pt x="1767721" y="711656"/>
                  <a:pt x="1790655" y="714364"/>
                  <a:pt x="1803400" y="717550"/>
                </a:cubicBezTo>
                <a:cubicBezTo>
                  <a:pt x="1809750" y="721783"/>
                  <a:pt x="1815624" y="726837"/>
                  <a:pt x="1822450" y="730250"/>
                </a:cubicBezTo>
                <a:cubicBezTo>
                  <a:pt x="1835467" y="736759"/>
                  <a:pt x="1861174" y="740535"/>
                  <a:pt x="1873250" y="742950"/>
                </a:cubicBezTo>
                <a:cubicBezTo>
                  <a:pt x="1871133" y="757767"/>
                  <a:pt x="1869835" y="772724"/>
                  <a:pt x="1866900" y="787400"/>
                </a:cubicBezTo>
                <a:cubicBezTo>
                  <a:pt x="1865587" y="793964"/>
                  <a:pt x="1862389" y="800014"/>
                  <a:pt x="1860550" y="806450"/>
                </a:cubicBezTo>
                <a:cubicBezTo>
                  <a:pt x="1858152" y="814841"/>
                  <a:pt x="1856598" y="823459"/>
                  <a:pt x="1854200" y="831850"/>
                </a:cubicBezTo>
                <a:cubicBezTo>
                  <a:pt x="1852361" y="838286"/>
                  <a:pt x="1849689" y="844464"/>
                  <a:pt x="1847850" y="850900"/>
                </a:cubicBezTo>
                <a:cubicBezTo>
                  <a:pt x="1845452" y="859291"/>
                  <a:pt x="1843898" y="867909"/>
                  <a:pt x="1841500" y="876300"/>
                </a:cubicBezTo>
                <a:cubicBezTo>
                  <a:pt x="1839661" y="882736"/>
                  <a:pt x="1841137" y="892357"/>
                  <a:pt x="1835150" y="895350"/>
                </a:cubicBezTo>
                <a:cubicBezTo>
                  <a:pt x="1821763" y="902043"/>
                  <a:pt x="1805517" y="899583"/>
                  <a:pt x="1790700" y="901700"/>
                </a:cubicBezTo>
                <a:cubicBezTo>
                  <a:pt x="1784350" y="903817"/>
                  <a:pt x="1778276" y="907103"/>
                  <a:pt x="1771650" y="908050"/>
                </a:cubicBezTo>
                <a:cubicBezTo>
                  <a:pt x="1748506" y="911356"/>
                  <a:pt x="1724145" y="907524"/>
                  <a:pt x="1701800" y="914400"/>
                </a:cubicBezTo>
                <a:cubicBezTo>
                  <a:pt x="1687598" y="918770"/>
                  <a:pt x="1689574" y="943970"/>
                  <a:pt x="1682750" y="952500"/>
                </a:cubicBezTo>
                <a:cubicBezTo>
                  <a:pt x="1677982" y="958459"/>
                  <a:pt x="1670050" y="960967"/>
                  <a:pt x="1663700" y="965200"/>
                </a:cubicBezTo>
                <a:cubicBezTo>
                  <a:pt x="1648587" y="1010540"/>
                  <a:pt x="1658426" y="992161"/>
                  <a:pt x="1638300" y="1022350"/>
                </a:cubicBezTo>
                <a:cubicBezTo>
                  <a:pt x="1636183" y="1039283"/>
                  <a:pt x="1634363" y="1056256"/>
                  <a:pt x="1631950" y="1073150"/>
                </a:cubicBezTo>
                <a:cubicBezTo>
                  <a:pt x="1630129" y="1085896"/>
                  <a:pt x="1634078" y="1101560"/>
                  <a:pt x="1625600" y="1111250"/>
                </a:cubicBezTo>
                <a:cubicBezTo>
                  <a:pt x="1616785" y="1121325"/>
                  <a:pt x="1598639" y="1116524"/>
                  <a:pt x="1587500" y="1123950"/>
                </a:cubicBezTo>
                <a:cubicBezTo>
                  <a:pt x="1543831" y="1153063"/>
                  <a:pt x="1563880" y="1144523"/>
                  <a:pt x="1530350" y="1155700"/>
                </a:cubicBezTo>
                <a:cubicBezTo>
                  <a:pt x="1524000" y="1162050"/>
                  <a:pt x="1515755" y="1166953"/>
                  <a:pt x="1511300" y="1174750"/>
                </a:cubicBezTo>
                <a:cubicBezTo>
                  <a:pt x="1511080" y="1175135"/>
                  <a:pt x="1501763" y="1216037"/>
                  <a:pt x="1498600" y="1219200"/>
                </a:cubicBezTo>
                <a:cubicBezTo>
                  <a:pt x="1493867" y="1223933"/>
                  <a:pt x="1485537" y="1222557"/>
                  <a:pt x="1479550" y="1225550"/>
                </a:cubicBezTo>
                <a:cubicBezTo>
                  <a:pt x="1472724" y="1228963"/>
                  <a:pt x="1467515" y="1235244"/>
                  <a:pt x="1460500" y="1238250"/>
                </a:cubicBezTo>
                <a:cubicBezTo>
                  <a:pt x="1452478" y="1241688"/>
                  <a:pt x="1443491" y="1242202"/>
                  <a:pt x="1435100" y="1244600"/>
                </a:cubicBezTo>
                <a:cubicBezTo>
                  <a:pt x="1428664" y="1246439"/>
                  <a:pt x="1422400" y="1248833"/>
                  <a:pt x="1416050" y="1250950"/>
                </a:cubicBezTo>
                <a:cubicBezTo>
                  <a:pt x="1413933" y="1261533"/>
                  <a:pt x="1415055" y="1273329"/>
                  <a:pt x="1409700" y="1282700"/>
                </a:cubicBezTo>
                <a:cubicBezTo>
                  <a:pt x="1401833" y="1296467"/>
                  <a:pt x="1383197" y="1295307"/>
                  <a:pt x="1371600" y="1301750"/>
                </a:cubicBezTo>
                <a:cubicBezTo>
                  <a:pt x="1358257" y="1309163"/>
                  <a:pt x="1347980" y="1322323"/>
                  <a:pt x="1333500" y="1327150"/>
                </a:cubicBezTo>
                <a:lnTo>
                  <a:pt x="1295400" y="1339850"/>
                </a:lnTo>
                <a:cubicBezTo>
                  <a:pt x="1289050" y="1337733"/>
                  <a:pt x="1282337" y="1336493"/>
                  <a:pt x="1276350" y="1333500"/>
                </a:cubicBezTo>
                <a:cubicBezTo>
                  <a:pt x="1269524" y="1330087"/>
                  <a:pt x="1264873" y="1321747"/>
                  <a:pt x="1257300" y="1320800"/>
                </a:cubicBezTo>
                <a:cubicBezTo>
                  <a:pt x="1246590" y="1319461"/>
                  <a:pt x="1236133" y="1325033"/>
                  <a:pt x="1225550" y="1327150"/>
                </a:cubicBezTo>
                <a:cubicBezTo>
                  <a:pt x="1219200" y="1333500"/>
                  <a:pt x="1212013" y="1339111"/>
                  <a:pt x="1206500" y="1346200"/>
                </a:cubicBezTo>
                <a:cubicBezTo>
                  <a:pt x="1197129" y="1358248"/>
                  <a:pt x="1195908" y="1380598"/>
                  <a:pt x="1181100" y="1384300"/>
                </a:cubicBezTo>
                <a:cubicBezTo>
                  <a:pt x="1158267" y="1390008"/>
                  <a:pt x="1148135" y="1392969"/>
                  <a:pt x="1123950" y="1397000"/>
                </a:cubicBezTo>
                <a:cubicBezTo>
                  <a:pt x="1081837" y="1404019"/>
                  <a:pt x="1061141" y="1405186"/>
                  <a:pt x="1016000" y="1409700"/>
                </a:cubicBezTo>
                <a:cubicBezTo>
                  <a:pt x="1013883" y="1416050"/>
                  <a:pt x="1015637" y="1425757"/>
                  <a:pt x="1009650" y="1428750"/>
                </a:cubicBezTo>
                <a:cubicBezTo>
                  <a:pt x="990298" y="1438426"/>
                  <a:pt x="986669" y="1410607"/>
                  <a:pt x="984250" y="1403350"/>
                </a:cubicBezTo>
                <a:cubicBezTo>
                  <a:pt x="982133" y="1382183"/>
                  <a:pt x="981135" y="1360875"/>
                  <a:pt x="977900" y="1339850"/>
                </a:cubicBezTo>
                <a:cubicBezTo>
                  <a:pt x="976882" y="1333234"/>
                  <a:pt x="978084" y="1322252"/>
                  <a:pt x="971550" y="1320800"/>
                </a:cubicBezTo>
                <a:cubicBezTo>
                  <a:pt x="954891" y="1317098"/>
                  <a:pt x="937751" y="1325672"/>
                  <a:pt x="920750" y="1327150"/>
                </a:cubicBezTo>
                <a:cubicBezTo>
                  <a:pt x="889049" y="1329907"/>
                  <a:pt x="857250" y="1331383"/>
                  <a:pt x="825500" y="1333500"/>
                </a:cubicBezTo>
                <a:cubicBezTo>
                  <a:pt x="823383" y="1339850"/>
                  <a:pt x="820250" y="1345948"/>
                  <a:pt x="819150" y="1352550"/>
                </a:cubicBezTo>
                <a:cubicBezTo>
                  <a:pt x="815999" y="1371456"/>
                  <a:pt x="819350" y="1391687"/>
                  <a:pt x="812800" y="1409700"/>
                </a:cubicBezTo>
                <a:cubicBezTo>
                  <a:pt x="810192" y="1416872"/>
                  <a:pt x="800922" y="1419792"/>
                  <a:pt x="793750" y="1422400"/>
                </a:cubicBezTo>
                <a:cubicBezTo>
                  <a:pt x="777346" y="1428365"/>
                  <a:pt x="742950" y="1435100"/>
                  <a:pt x="742950" y="1435100"/>
                </a:cubicBezTo>
                <a:cubicBezTo>
                  <a:pt x="697275" y="1419875"/>
                  <a:pt x="754314" y="1438347"/>
                  <a:pt x="698500" y="1422400"/>
                </a:cubicBezTo>
                <a:cubicBezTo>
                  <a:pt x="692064" y="1420561"/>
                  <a:pt x="685301" y="1419301"/>
                  <a:pt x="679450" y="1416050"/>
                </a:cubicBezTo>
                <a:cubicBezTo>
                  <a:pt x="666107" y="1408637"/>
                  <a:pt x="655830" y="1395477"/>
                  <a:pt x="641350" y="1390650"/>
                </a:cubicBezTo>
                <a:cubicBezTo>
                  <a:pt x="543056" y="1357885"/>
                  <a:pt x="644577" y="1395439"/>
                  <a:pt x="584200" y="1365250"/>
                </a:cubicBezTo>
                <a:cubicBezTo>
                  <a:pt x="574050" y="1360175"/>
                  <a:pt x="549245" y="1355263"/>
                  <a:pt x="539750" y="1352550"/>
                </a:cubicBezTo>
                <a:cubicBezTo>
                  <a:pt x="533314" y="1350711"/>
                  <a:pt x="526551" y="1349451"/>
                  <a:pt x="520700" y="1346200"/>
                </a:cubicBezTo>
                <a:cubicBezTo>
                  <a:pt x="507357" y="1338787"/>
                  <a:pt x="497811" y="1322068"/>
                  <a:pt x="482600" y="1320800"/>
                </a:cubicBezTo>
                <a:lnTo>
                  <a:pt x="406400" y="1314450"/>
                </a:lnTo>
                <a:cubicBezTo>
                  <a:pt x="388680" y="1261289"/>
                  <a:pt x="412946" y="1314496"/>
                  <a:pt x="304800" y="1289050"/>
                </a:cubicBezTo>
                <a:cubicBezTo>
                  <a:pt x="297371" y="1287302"/>
                  <a:pt x="295200" y="1276974"/>
                  <a:pt x="292100" y="1270000"/>
                </a:cubicBezTo>
                <a:cubicBezTo>
                  <a:pt x="286663" y="1257767"/>
                  <a:pt x="288866" y="1241366"/>
                  <a:pt x="279400" y="1231900"/>
                </a:cubicBezTo>
                <a:cubicBezTo>
                  <a:pt x="255617" y="1208117"/>
                  <a:pt x="268869" y="1215690"/>
                  <a:pt x="241300" y="1206500"/>
                </a:cubicBezTo>
                <a:cubicBezTo>
                  <a:pt x="230717" y="1174750"/>
                  <a:pt x="222250" y="1174750"/>
                  <a:pt x="234950" y="1149350"/>
                </a:cubicBezTo>
                <a:cubicBezTo>
                  <a:pt x="238363" y="1142524"/>
                  <a:pt x="242254" y="1135696"/>
                  <a:pt x="247650" y="1130300"/>
                </a:cubicBezTo>
                <a:cubicBezTo>
                  <a:pt x="253046" y="1124904"/>
                  <a:pt x="260350" y="1121833"/>
                  <a:pt x="266700" y="1117600"/>
                </a:cubicBezTo>
                <a:cubicBezTo>
                  <a:pt x="288482" y="1084927"/>
                  <a:pt x="281205" y="1104835"/>
                  <a:pt x="273050" y="1047750"/>
                </a:cubicBezTo>
                <a:cubicBezTo>
                  <a:pt x="269502" y="1022916"/>
                  <a:pt x="271437" y="1008037"/>
                  <a:pt x="254000" y="990600"/>
                </a:cubicBezTo>
                <a:cubicBezTo>
                  <a:pt x="248604" y="985204"/>
                  <a:pt x="241300" y="982133"/>
                  <a:pt x="234950" y="977900"/>
                </a:cubicBezTo>
                <a:lnTo>
                  <a:pt x="222250" y="97155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1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340768"/>
            <a:ext cx="7787208" cy="768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АКТУАЛЬНОСТЬ:  </a:t>
            </a: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патриотизм начинается с ощущения собственной причастности  к великой истории  родины – через связь поколений. </a:t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3265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Мы, вместе с учителем, разработали этапы исследовательской работы и приступили к его выполнению.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Каждый из нас завел «исследовательскую» тетрадь, в которую мы записывали и зарисовывали этапы нашей работы.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Дома мы</a:t>
            </a:r>
          </a:p>
          <a:p>
            <a:pPr marL="342900" indent="-342900">
              <a:buAutoNum type="arabicPeriod"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C:\Users\User\Desktop\9 мая\P11101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704856" cy="331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9 мая\P110099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501008"/>
            <a:ext cx="2304256" cy="16410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C:\Users\User\Desktop\9 мая\P11100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340768"/>
            <a:ext cx="1800200" cy="17281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C:\Users\User\Desktop\9 мая\P111000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556792"/>
            <a:ext cx="1214348" cy="161960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 descr="C:\Users\User\Desktop\9 мая\P111000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2780928"/>
            <a:ext cx="1670454" cy="22322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 descr="C:\Users\User\Desktop\9 мая\P111000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4869160"/>
            <a:ext cx="1728192" cy="18322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Рисунок 13" descr="C:\Users\User\Desktop\9 мая\P1110007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912" y="4725144"/>
            <a:ext cx="1656139" cy="19481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 descr="C:\Users\User\Desktop\9 мая\P1110010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48264" y="3356992"/>
            <a:ext cx="1605410" cy="21411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Рисунок 15" descr="C:\Users\User\Desktop\9 мая\P1110008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83768" y="1340768"/>
            <a:ext cx="1682159" cy="22435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Рисунок 16" descr="C:\Users\User\Desktop\9 мая\P1110009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60232" y="1340768"/>
            <a:ext cx="1618364" cy="21584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Рисунок 17" descr="C:\Users\User\Desktop\9 мая\P1110002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504" y="3212976"/>
            <a:ext cx="1701209" cy="226894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Рисунок 18" descr="C:\Users\User\Desktop\9 мая\P1110055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52120" y="5085184"/>
            <a:ext cx="2036046" cy="1628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75656" y="1417638"/>
            <a:ext cx="7211144" cy="1795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200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55576" y="723227"/>
            <a:ext cx="623723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FFFF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FFFF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Они  помогали другим ребятам оформлять работы и участвовали в разных акциях.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07915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Все ребята хотели поучаствовать в проекте, но не у всех дома сохранились фотографии и воспоминания о родных, принимавших участие в войне.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5148064" y="1821755"/>
            <a:ext cx="3888432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Принимали участие в акции «Кораблик Победы». Изготавливали кораблики, писали на них имена  прадедушек и прабабушек, участников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Все кораблики были переданы  для спуска на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море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 г. Севастополе.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C:\Users\User\Desktop\9 мая\P11100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619674"/>
            <a:ext cx="4319034" cy="32383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 descr="C:\Users\User\Desktop\9 мая\P11100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348880"/>
            <a:ext cx="4464496" cy="34334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96752"/>
            <a:ext cx="7787208" cy="220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User\Desktop\9 мая\P111006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478522" cy="33579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User\Desktop\9 мая\P11100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068960"/>
            <a:ext cx="4032448" cy="3370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Users\User\Desktop\9 мая\P11100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1939726"/>
            <a:ext cx="4464496" cy="34334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24744"/>
            <a:ext cx="8003232" cy="2928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67744" y="950669"/>
            <a:ext cx="4608512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Писали письма ветеранам</a:t>
            </a:r>
            <a:endParaRPr kumimoji="0" lang="ru-RU" sz="2400" b="1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User\Desktop\9 мая\P11101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3460139" cy="2594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User\Desktop\9 мая\P11100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556792"/>
            <a:ext cx="3536624" cy="2651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211960" y="3949092"/>
            <a:ext cx="4932040" cy="40011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Рисовали Георгиевскую ленточку.</a:t>
            </a:r>
            <a:endParaRPr kumimoji="0" lang="ru-RU" sz="20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C:\Users\User\Desktop\9 мая\P11101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653136"/>
            <a:ext cx="3744416" cy="1851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C:\Users\User\AppData\Local\Microsoft\Windows\Temporary Internet Files\Content.Word\P111011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1556792"/>
            <a:ext cx="3141524" cy="390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animBg="1"/>
      <p:bldP spid="307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User\Desktop\9 мая\P111007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3999014" cy="29983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C:\Users\User\Desktop\9 мая\P111007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548680"/>
            <a:ext cx="3729577" cy="2796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C:\Users\User\Desktop\9 мая\P111008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73016"/>
            <a:ext cx="3516864" cy="2636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C:\Users\User\Desktop\9 мая\P111010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573016"/>
            <a:ext cx="3743757" cy="28069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67544" y="148932"/>
            <a:ext cx="8496944" cy="24622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all" normalizeH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В РЕЗУЛЬТАТЕ РАБОТЫ НАД ПРОЕКТОМ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all" normalizeH="0" baseline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1" i="0" u="none" strike="noStrike" cap="all" normalizeH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МЫ  УЗНАЛИ </a:t>
            </a:r>
            <a:r>
              <a:rPr kumimoji="0" lang="ru-RU" sz="1400" b="1" i="0" u="none" strike="noStrike" cap="all" normalizeH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О ТЯЖЕЛОМ ВРЕМЕНИ, КОТОРОЕ ПЕРЕЖИЛИ НАШИ ПРАДЕДУШКИ И ПРАБАБУШКИ;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оформили ТЕТЕРАДИ ПАМЯТИ;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1" i="0" u="none" strike="noStrike" cap="all" normalizeH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участвовали В РАЗЛИЧНЫХ АКЦИЯХ И МЕРОПРИЯТИЯХ, ПОСВЯЩЕННЫХ </a:t>
            </a: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ДНЮ ПОБЕДЫ;</a:t>
            </a:r>
            <a:endParaRPr kumimoji="0" lang="ru-RU" sz="1400" b="1" i="0" u="none" strike="noStrike" cap="all" normalizeH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1" i="0" u="none" strike="noStrike" cap="all" normalizeH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оформили СТЕНД, ПОСВЯЩЕННЫЙ 9 МАЯ :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Выучили песню «катюша» на праздничный концерт;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1" i="0" u="none" strike="noStrike" cap="all" normalizeH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Подготовили портреты  своих прабабушек и прадедушек, для участия в «бессмертном полку»;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Защитили свои проекты, в память о родных, воевавших против фашистов.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1" i="0" u="none" strike="noStrike" cap="all" normalizeH="0" baseline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Рисунок 5" descr="C:\Users\User\Desktop\9 мая\P11101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1998703" cy="2665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3356992"/>
            <a:ext cx="3563888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Я, Дубина Полина, хочу рассказать о своем прадедушке. Звали его Кравченко Иван Григорьевич. Он был зенитчиком. Воевал до 1944 года. Ранило его осколком мины в позвоночник. Долго лежал в госпитале, потом был комиссован. Был награжден Орденом Красной </a:t>
            </a:r>
            <a:r>
              <a:rPr lang="ru-RU" dirty="0" err="1" smtClean="0"/>
              <a:t>Звезды.В</a:t>
            </a:r>
            <a:r>
              <a:rPr lang="ru-RU" dirty="0" smtClean="0"/>
              <a:t> нашей семье всегда вспоминают о нем, как о герое.</a:t>
            </a:r>
            <a:endParaRPr lang="ru-RU" dirty="0"/>
          </a:p>
        </p:txBody>
      </p:sp>
      <p:pic>
        <p:nvPicPr>
          <p:cNvPr id="8" name="Рисунок 7" descr="C:\Users\User\Desktop\9 мая\P11101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293096"/>
            <a:ext cx="1758582" cy="234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Мой прадед, </a:t>
            </a:r>
            <a:r>
              <a:rPr lang="ru-RU" dirty="0" err="1" smtClean="0"/>
              <a:t>Малашенко</a:t>
            </a:r>
            <a:r>
              <a:rPr lang="ru-RU" dirty="0" smtClean="0"/>
              <a:t> Иван, воевал в составе Красной Армии и дошел до Берлина. Он был простым красноармейцем, но за его отвагу и мужество был награжден медалью «За боевые заслуги». Очень жаль, что умер он  сразу после войны и нам много о его военном пути неизвестно.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64088" y="3068960"/>
            <a:ext cx="3779912" cy="39703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Я хочу рассказать о своей прабабушке, Шатовой Марии Федоровне. Во время войны они была в </a:t>
            </a:r>
            <a:r>
              <a:rPr lang="ru-RU" dirty="0" err="1" smtClean="0"/>
              <a:t>Зуйском</a:t>
            </a:r>
            <a:r>
              <a:rPr lang="ru-RU" dirty="0" smtClean="0"/>
              <a:t> партизанском отряде связной. Моя прабабушка жива. Она много мне рассказывает о том времени, как было тяжело и страшно ей. Но она знала, что победа будет за Красной Армией. Мы ездили с прабабушкой к братской могиле, в которой похоронены ее друзья. Она плакала, а  я подумала, как это страшно –война.</a:t>
            </a:r>
            <a:endParaRPr lang="ru-RU" dirty="0"/>
          </a:p>
        </p:txBody>
      </p:sp>
      <p:pic>
        <p:nvPicPr>
          <p:cNvPr id="13" name="Рисунок 12" descr="C:\Users\User\Desktop\9 мая\P111012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3372" y="908720"/>
            <a:ext cx="2030628" cy="2708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animBg="1"/>
      <p:bldP spid="7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79512" y="593539"/>
            <a:ext cx="3888432" cy="230832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Моего прадеда, Осипова Николая Ивановича, пошел в армию, когда ему не было еще и 16 лет. Его взяли в школу связистов. Отслужив полгода, он попал на фронт. У него много медалей, но самая дорогая «За взятие Берлина». Бабушка нам часто рассказывает о своем отце. Когда я вырасту, то тоже пойду в армию.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C:\Users\User\Desktop\9 мая\P11101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2446236" cy="2782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User\Desktop\9 мая\P11101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2105247" cy="24932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283968" y="1980709"/>
            <a:ext cx="4860032" cy="30469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58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у меня воевали два прадедушки. Но про одного знаем только, что Константинов Иван был танкистом и что  родом из Гомеля. Бабушка выросла в детском доме, а о дедушке узнала из документов. Дед пропал без вести. Второй прадедушка Королев Иван Иванович был рядовым. Его комиссовали в 1943 году, когда после бомбежки фашистскими самолетами он оглох. Бабушка рассказывала, что прадед плохо слышал. У него были награды, но бабушка не помнит какие, потому, что все потеряли во время переездов. С папой смотрели в интернете о дедушках, но пока ничего не нашли.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C:\Users\User\Desktop\9 мая\P11101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32656"/>
            <a:ext cx="2294961" cy="24846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Я, </a:t>
            </a:r>
            <a:r>
              <a:rPr lang="ru-RU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Бекирова</a:t>
            </a:r>
            <a:r>
              <a:rPr lang="ru-RU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Камилла</a:t>
            </a:r>
            <a:r>
              <a:rPr lang="ru-RU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хочу рассказать о своем прадедушке – он моряк. Бабушка плохо помнит своего отца. Его корабль затонул в море, когда бабушке был всего год. Рассказывают о нем, что был смелым и отважным.</a:t>
            </a:r>
            <a:endPara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619672" y="4797152"/>
            <a:ext cx="4032448" cy="181588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58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У моего прадедушки Гордеева Михаила Трофимовича было много наград. Они до сих пор хранятся у бабушки, на специальной подушечке. Но самый главный - Орден Отечественной войны 1 степени. Его дали за подвиг. Когда прадед спас людей от немцев.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C:\Users\User\Desktop\9 мая\P111012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4540103"/>
            <a:ext cx="1737914" cy="2317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6" grpId="0" animBg="1"/>
      <p:bldP spid="14" grpId="0" animBg="1"/>
      <p:bldP spid="30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1520" y="342528"/>
            <a:ext cx="8712968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 главное….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Мы </a:t>
            </a: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испытали чувство гордости за нашу Родину, чувство благодарности  нашим прадедушкам и прабабушкам за наше безоблачное детство.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Мы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поняли…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aseline="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Миллионы</a:t>
            </a: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 людей отдали свои жизни ради победы, и нам нельзя забывать, кому мы обязаны своим будущим и настоящим.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Мы узнали…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Нет ни семьи в нашей стране, которую не коснулась бы война. И мы должны бережно хранить  память о наших родных и близких.</a:t>
            </a:r>
          </a:p>
        </p:txBody>
      </p:sp>
      <p:pic>
        <p:nvPicPr>
          <p:cNvPr id="6" name="Рисунок 5" descr="C:\Users\User\Desktop\9 мая\P11101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501008"/>
            <a:ext cx="424847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amp;SHcy;&amp;acy;&amp;bcy;&amp;lcy;&amp;ocy;&amp;ncy; (&amp;fcy;&amp;ocy;&amp;ncy;) &amp;pcy;&amp;rcy;&amp;iecy;&amp;zcy;&amp;iecy;&amp;ncy;&amp;tcy;&amp;acy;&amp;tscy;&amp;icy;&amp;icy; &quot;&amp;Pcy;&amp;acy;&amp;mcy;&amp;yacy;&amp;tcy;&amp;soft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71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188640"/>
            <a:ext cx="8640960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 Мая мы пройдем в рядах « Бессмертного полка» по улицам нашего села.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Будем участвовать в митинге, посвященном Дню Победы.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Возложим цветы к памятнику,  погибшим  односельчанам.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Мы будем исполнять песню «Катюша» перед немногими,  оставшимися в живых ветеранами.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01008"/>
            <a:ext cx="8064896" cy="2840554"/>
          </a:xfrm>
          <a:prstGeom prst="rect">
            <a:avLst/>
          </a:prstGeom>
          <a:noFill/>
        </p:spPr>
      </p:pic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611560" y="2780928"/>
            <a:ext cx="8280920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Impact"/>
              </a:rPr>
              <a:t>С ПРАЗДНИКОМ ПОБЕДЫ!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 animBg="1"/>
      <p:bldP spid="27650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1029</Words>
  <Application>Microsoft Office PowerPoint</Application>
  <PresentationFormat>Экран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Крымроза 2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Крымроза 2 класс</dc:title>
  <dc:creator>User</dc:creator>
  <cp:lastModifiedBy>admin</cp:lastModifiedBy>
  <cp:revision>65</cp:revision>
  <dcterms:created xsi:type="dcterms:W3CDTF">2016-04-12T17:31:34Z</dcterms:created>
  <dcterms:modified xsi:type="dcterms:W3CDTF">2016-08-30T20:00:31Z</dcterms:modified>
</cp:coreProperties>
</file>