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4" r:id="rId9"/>
    <p:sldId id="260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E72DC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3073A-161A-426C-BA73-2962E988EA7D}" type="datetimeFigureOut">
              <a:rPr lang="ru-RU" smtClean="0"/>
              <a:pPr/>
              <a:t>16.03.2012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79418-DA60-40A7-AD49-FD72EE38D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470025"/>
          </a:xfrm>
        </p:spPr>
        <p:txBody>
          <a:bodyPr/>
          <a:lstStyle/>
          <a:p>
            <a:r>
              <a:rPr lang="ru-RU" dirty="0" smtClean="0"/>
              <a:t>ИНТЕЛЛЕКТУАЛЬНАЯ ИГРА</a:t>
            </a:r>
            <a:endParaRPr lang="ru-RU" dirty="0"/>
          </a:p>
        </p:txBody>
      </p:sp>
      <p:pic>
        <p:nvPicPr>
          <p:cNvPr id="5" name="Рисунок 4" descr="1329737751_molucheny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714620"/>
            <a:ext cx="3238500" cy="38227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57356" y="1643050"/>
            <a:ext cx="5344732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УМНИКИ </a:t>
            </a: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УМНИЦЫ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0"/>
            <a:ext cx="81439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тур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714488"/>
            <a:ext cx="685804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0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Разминка</a:t>
            </a:r>
            <a:endParaRPr lang="ru-RU" sz="10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071810"/>
            <a:ext cx="28575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0"/>
            <a:ext cx="450059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II</a:t>
            </a:r>
            <a:r>
              <a:rPr lang="ru-RU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тур</a:t>
            </a:r>
            <a:endParaRPr lang="ru-RU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71678"/>
            <a:ext cx="62865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57224" y="5072074"/>
            <a:ext cx="757242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МАТЕМАТИЧЕСКИЙ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-2.5E-6 -0.5828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 задание </a:t>
            </a:r>
            <a:br>
              <a:rPr lang="ru-RU" b="1" dirty="0" smtClean="0"/>
            </a:br>
            <a:r>
              <a:rPr lang="ru-RU" b="1" dirty="0" smtClean="0"/>
              <a:t>«Цифровой лабиринт».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571612"/>
          <a:ext cx="8072498" cy="4572036"/>
        </p:xfrm>
        <a:graphic>
          <a:graphicData uri="http://schemas.openxmlformats.org/drawingml/2006/table">
            <a:tbl>
              <a:tblPr/>
              <a:tblGrid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  <a:gridCol w="576607"/>
              </a:tblGrid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1428728" y="1357298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1472" y="1000108"/>
            <a:ext cx="7330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Вход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72396" y="6286520"/>
            <a:ext cx="82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Выход</a:t>
            </a:r>
            <a:endParaRPr lang="ru-RU" dirty="0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7215206" y="6143644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428728" y="1714488"/>
            <a:ext cx="571504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1821637" y="1893083"/>
            <a:ext cx="357190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000232" y="2071678"/>
            <a:ext cx="2357454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036215" y="2393149"/>
            <a:ext cx="64294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357686" y="2714620"/>
            <a:ext cx="278608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6322231" y="3536157"/>
            <a:ext cx="1643074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143768" y="4357694"/>
            <a:ext cx="1214446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8036743" y="4679165"/>
            <a:ext cx="64294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0800000">
            <a:off x="5429256" y="5000636"/>
            <a:ext cx="2928958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4643438" y="4143380"/>
            <a:ext cx="1643074" cy="7143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0800000">
            <a:off x="3143240" y="3357562"/>
            <a:ext cx="2357454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2964645" y="3178967"/>
            <a:ext cx="357190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10800000">
            <a:off x="928662" y="3000372"/>
            <a:ext cx="2214578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428596" y="3500438"/>
            <a:ext cx="100013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928662" y="4000504"/>
            <a:ext cx="2857520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3286116" y="4500570"/>
            <a:ext cx="100013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>
            <a:off x="2500298" y="5000636"/>
            <a:ext cx="1285884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2178827" y="5322107"/>
            <a:ext cx="64294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500298" y="5643578"/>
            <a:ext cx="4643470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7000892" y="5786454"/>
            <a:ext cx="285752" cy="1588"/>
          </a:xfrm>
          <a:prstGeom prst="line">
            <a:avLst/>
          </a:prstGeom>
          <a:ln w="412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2 задание </a:t>
            </a:r>
            <a:br>
              <a:rPr lang="ru-RU" sz="3600" b="1" dirty="0" smtClean="0"/>
            </a:br>
            <a:r>
              <a:rPr lang="ru-RU" sz="3600" b="1" dirty="0" smtClean="0"/>
              <a:t> Найти периметр геометрической фигуры.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	     5 см</a:t>
            </a:r>
          </a:p>
          <a:p>
            <a:pPr>
              <a:buNone/>
            </a:pPr>
            <a:r>
              <a:rPr lang="ru-RU" dirty="0" smtClean="0"/>
              <a:t>							2 см</a:t>
            </a:r>
          </a:p>
          <a:p>
            <a:pPr>
              <a:buNone/>
            </a:pPr>
            <a:r>
              <a:rPr lang="ru-RU" dirty="0" smtClean="0"/>
              <a:t>		2см</a:t>
            </a:r>
          </a:p>
          <a:p>
            <a:pPr>
              <a:buNone/>
            </a:pPr>
            <a:r>
              <a:rPr lang="ru-RU" dirty="0" smtClean="0"/>
              <a:t>				6 см</a:t>
            </a:r>
          </a:p>
          <a:p>
            <a:pPr>
              <a:buNone/>
            </a:pPr>
            <a:r>
              <a:rPr lang="ru-RU" dirty="0" smtClean="0"/>
              <a:t>			</a:t>
            </a:r>
          </a:p>
          <a:p>
            <a:pPr>
              <a:buNone/>
            </a:pPr>
            <a:r>
              <a:rPr lang="ru-RU" dirty="0" smtClean="0"/>
              <a:t>			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>
            <a:off x="2366962" y="3386134"/>
            <a:ext cx="0" cy="565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2" name="Line 32"/>
          <p:cNvSpPr>
            <a:spLocks noChangeShapeType="1"/>
          </p:cNvSpPr>
          <p:nvPr/>
        </p:nvSpPr>
        <p:spPr bwMode="auto">
          <a:xfrm>
            <a:off x="2366962" y="3386134"/>
            <a:ext cx="1219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3" name="Line 33"/>
          <p:cNvSpPr>
            <a:spLocks noChangeShapeType="1"/>
          </p:cNvSpPr>
          <p:nvPr/>
        </p:nvSpPr>
        <p:spPr bwMode="auto">
          <a:xfrm>
            <a:off x="2366962" y="3957634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 flipV="1">
            <a:off x="3586162" y="3157534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586162" y="3145989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6" name="Line 36"/>
          <p:cNvSpPr>
            <a:spLocks noChangeShapeType="1"/>
          </p:cNvSpPr>
          <p:nvPr/>
        </p:nvSpPr>
        <p:spPr bwMode="auto">
          <a:xfrm flipV="1">
            <a:off x="4500562" y="2928934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7" name="Line 37"/>
          <p:cNvSpPr>
            <a:spLocks noChangeShapeType="1"/>
          </p:cNvSpPr>
          <p:nvPr/>
        </p:nvSpPr>
        <p:spPr bwMode="auto">
          <a:xfrm>
            <a:off x="4500562" y="2928934"/>
            <a:ext cx="1219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8" name="Line 38"/>
          <p:cNvSpPr>
            <a:spLocks noChangeShapeType="1"/>
          </p:cNvSpPr>
          <p:nvPr/>
        </p:nvSpPr>
        <p:spPr bwMode="auto">
          <a:xfrm flipV="1">
            <a:off x="4576762" y="3500434"/>
            <a:ext cx="0" cy="450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9" name="Line 39"/>
          <p:cNvSpPr>
            <a:spLocks noChangeShapeType="1"/>
          </p:cNvSpPr>
          <p:nvPr/>
        </p:nvSpPr>
        <p:spPr bwMode="auto">
          <a:xfrm>
            <a:off x="5719762" y="2928934"/>
            <a:ext cx="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0" name="Line 40"/>
          <p:cNvSpPr>
            <a:spLocks noChangeShapeType="1"/>
          </p:cNvSpPr>
          <p:nvPr/>
        </p:nvSpPr>
        <p:spPr bwMode="auto">
          <a:xfrm>
            <a:off x="4572000" y="3500438"/>
            <a:ext cx="1149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3 задание </a:t>
            </a:r>
            <a:br>
              <a:rPr lang="ru-RU" b="1" dirty="0" smtClean="0"/>
            </a:br>
            <a:r>
              <a:rPr lang="ru-RU" b="1" dirty="0" smtClean="0"/>
              <a:t>Посчитайте сколько всего  кубиков в фигуре?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1374" y="2214554"/>
            <a:ext cx="5861928" cy="402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0"/>
            <a:ext cx="450059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E72DC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III</a:t>
            </a:r>
            <a:r>
              <a:rPr lang="ru-RU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E72DC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тур</a:t>
            </a:r>
            <a:endParaRPr lang="ru-RU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E72DC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2400"/>
            <a:ext cx="6627813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00232" y="1285860"/>
            <a:ext cx="51159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Грамотеи</a:t>
            </a:r>
            <a:endParaRPr lang="ru-RU" sz="8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 задание.</a:t>
            </a:r>
            <a:br>
              <a:rPr lang="ru-RU" b="1" dirty="0" smtClean="0"/>
            </a:br>
            <a:r>
              <a:rPr lang="ru-RU" b="1" dirty="0" smtClean="0"/>
              <a:t>Расшифруй записку.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929066"/>
            <a:ext cx="71342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58204" cy="225742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3200" dirty="0" smtClean="0"/>
              <a:t>К</a:t>
            </a:r>
            <a:r>
              <a:rPr lang="kk-KZ" sz="3200" dirty="0" smtClean="0"/>
              <a:t>       </a:t>
            </a:r>
            <a:r>
              <a:rPr lang="ru-RU" sz="3200" dirty="0" smtClean="0"/>
              <a:t>З    А    Р    С    Й    Д   </a:t>
            </a:r>
            <a:r>
              <a:rPr lang="kk-KZ" sz="3200" dirty="0" smtClean="0"/>
              <a:t>  </a:t>
            </a:r>
            <a:r>
              <a:rPr lang="ru-RU" sz="3200" dirty="0" smtClean="0"/>
              <a:t>Е   Ю   Л   Я   М</a:t>
            </a:r>
          </a:p>
          <a:p>
            <a:pPr algn="ctr">
              <a:buNone/>
            </a:pPr>
            <a:r>
              <a:rPr lang="ru-RU" sz="3200" dirty="0" smtClean="0"/>
              <a:t>	Л  </a:t>
            </a:r>
            <a:r>
              <a:rPr lang="kk-KZ" sz="3200" dirty="0" smtClean="0"/>
              <a:t>   </a:t>
            </a:r>
            <a:r>
              <a:rPr lang="ru-RU" sz="3200" dirty="0" smtClean="0"/>
              <a:t> П    О    Ы   Т    О    М  </a:t>
            </a:r>
            <a:r>
              <a:rPr lang="kk-KZ" sz="3200" dirty="0" smtClean="0"/>
              <a:t>  </a:t>
            </a:r>
            <a:r>
              <a:rPr lang="ru-RU" sz="3200" dirty="0" smtClean="0"/>
              <a:t>С   Ь    И   Ь    И</a:t>
            </a:r>
          </a:p>
          <a:p>
            <a:pPr algn="ctr">
              <a:buNone/>
            </a:pPr>
            <a:r>
              <a:rPr lang="ru-RU" sz="3200" dirty="0" smtClean="0"/>
              <a:t>	А   </a:t>
            </a:r>
            <a:r>
              <a:rPr lang="kk-KZ" sz="3200" dirty="0" smtClean="0"/>
              <a:t>   </a:t>
            </a:r>
            <a:r>
              <a:rPr lang="ru-RU" sz="3200" dirty="0" smtClean="0"/>
              <a:t>Д    Д    П    А   Л  </a:t>
            </a:r>
            <a:r>
              <a:rPr lang="kk-KZ" sz="3200" dirty="0" smtClean="0"/>
              <a:t>  </a:t>
            </a:r>
            <a:r>
              <a:rPr lang="ru-RU" sz="3200" dirty="0" smtClean="0"/>
              <a:t> Ь   </a:t>
            </a:r>
            <a:r>
              <a:rPr lang="kk-KZ" sz="3200" dirty="0" smtClean="0"/>
              <a:t>  </a:t>
            </a:r>
            <a:r>
              <a:rPr lang="ru-RU" sz="3200" dirty="0" smtClean="0"/>
              <a:t>Я   Т    С    Т    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3929066"/>
            <a:ext cx="8229600" cy="2043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3449 L 0.00052 -0.367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60"/>
            <a:ext cx="914400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428860" y="0"/>
            <a:ext cx="450059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IV</a:t>
            </a:r>
            <a:r>
              <a:rPr lang="ru-RU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тур</a:t>
            </a:r>
            <a:endParaRPr lang="ru-RU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8148" y="117693"/>
            <a:ext cx="857256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285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029968" y="5429264"/>
            <a:ext cx="6114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Поздравляем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233</Words>
  <Application>Microsoft Office PowerPoint</Application>
  <PresentationFormat>Экран (4:3)</PresentationFormat>
  <Paragraphs>234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ИНТЕЛЛЕКТУАЛЬНАЯ ИГРА</vt:lpstr>
      <vt:lpstr>Слайд 2</vt:lpstr>
      <vt:lpstr>Слайд 3</vt:lpstr>
      <vt:lpstr>1 задание  «Цифровой лабиринт».</vt:lpstr>
      <vt:lpstr>2 задание   Найти периметр геометрической фигуры. </vt:lpstr>
      <vt:lpstr>3 задание  Посчитайте сколько всего  кубиков в фигуре?</vt:lpstr>
      <vt:lpstr>Слайд 7</vt:lpstr>
      <vt:lpstr>1 задание. Расшифруй записку.</vt:lpstr>
      <vt:lpstr>Слайд 9</vt:lpstr>
      <vt:lpstr>Слайд 10</vt:lpstr>
    </vt:vector>
  </TitlesOfParts>
  <Company>ARMAcom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ИГРА</dc:title>
  <dc:creator>Arma</dc:creator>
  <cp:lastModifiedBy>USER</cp:lastModifiedBy>
  <cp:revision>26</cp:revision>
  <dcterms:created xsi:type="dcterms:W3CDTF">2012-03-13T09:59:37Z</dcterms:created>
  <dcterms:modified xsi:type="dcterms:W3CDTF">2012-03-16T11:29:34Z</dcterms:modified>
</cp:coreProperties>
</file>