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0" r:id="rId4"/>
    <p:sldId id="272" r:id="rId5"/>
    <p:sldId id="269" r:id="rId6"/>
    <p:sldId id="271" r:id="rId7"/>
    <p:sldId id="257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763688" y="548680"/>
            <a:ext cx="5256584" cy="158417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9339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Проект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2348880"/>
            <a:ext cx="3528392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 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розе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5589240"/>
            <a:ext cx="3528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Учащейся </a:t>
            </a:r>
            <a:r>
              <a:rPr lang="ru-RU" dirty="0" smtClean="0">
                <a:solidFill>
                  <a:srgbClr val="FF0000"/>
                </a:solidFill>
              </a:rPr>
              <a:t>3 класса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МКОУ «</a:t>
            </a:r>
            <a:r>
              <a:rPr lang="ru-RU" dirty="0" err="1" smtClean="0">
                <a:solidFill>
                  <a:srgbClr val="FF0000"/>
                </a:solidFill>
              </a:rPr>
              <a:t>Крымрозовская</a:t>
            </a:r>
            <a:r>
              <a:rPr lang="ru-RU" dirty="0" smtClean="0">
                <a:solidFill>
                  <a:srgbClr val="FF0000"/>
                </a:solidFill>
              </a:rPr>
              <a:t> СШ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Дубиной Полины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338" name="Picture 2" descr="Картинки по запросу красивые розы в саду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861048"/>
            <a:ext cx="2771800" cy="2078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2877827" cy="44093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92200" y="404664"/>
            <a:ext cx="4991968" cy="160193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Давайте знакомится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995936" y="1988840"/>
            <a:ext cx="4536504" cy="178675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Я Дубина Полина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458112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Я учусь в 3 классе и очень люблю цветы, особенно - розы</a:t>
            </a:r>
            <a:endParaRPr lang="ru-RU" sz="28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Admin\Desktop\Новая папка (6)\FotorCreated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47556"/>
            <a:ext cx="7108812" cy="4063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115616" y="737758"/>
            <a:ext cx="70567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Я решила провести эксперимент и вырастить розу возле школы.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1624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99592" y="908720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ЗАДАЧА</a:t>
            </a:r>
            <a:r>
              <a:rPr lang="ru-RU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ВЫРАСТИТЬ РОЗУ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ЦЕЛИ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: ПРОЧИТАТЬ ЛИТЕРАТУРУ О РОЗЕ;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УЗНАТЬ, КАК ПРАВИЛЬНО УХАЖИВАТЬ ЗА ЦВЕТКОМ, ЧТО БЫ ПОЛУЧИТЬ ЗДОРОВЫЙ ЦВЕТОК: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РАССКАЗАТЬ ДРУЗЬЯМ ОБ ЭКСПЕРИМЕНТЕ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Admin\Desktop\Новая папка (6)\FotorCreated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977" y="1844824"/>
            <a:ext cx="6770508" cy="3806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88640"/>
            <a:ext cx="49960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Calibri"/>
                <a:cs typeface="Times New Roman"/>
              </a:rPr>
              <a:t> </a:t>
            </a:r>
            <a:r>
              <a:rPr lang="ru-RU" sz="2400" dirty="0" smtClean="0">
                <a:ea typeface="Calibri"/>
                <a:cs typeface="Times New Roman"/>
              </a:rPr>
              <a:t>Сначала </a:t>
            </a:r>
            <a:r>
              <a:rPr lang="ru-RU" sz="2400" dirty="0">
                <a:ea typeface="Calibri"/>
                <a:cs typeface="Times New Roman"/>
              </a:rPr>
              <a:t>я  хотела </a:t>
            </a:r>
            <a:r>
              <a:rPr lang="ru-RU" sz="2400" dirty="0" smtClean="0">
                <a:ea typeface="Calibri"/>
                <a:cs typeface="Times New Roman"/>
              </a:rPr>
              <a:t>вырастить </a:t>
            </a:r>
            <a:r>
              <a:rPr lang="ru-RU" sz="2400" dirty="0">
                <a:ea typeface="Calibri"/>
                <a:cs typeface="Times New Roman"/>
              </a:rPr>
              <a:t>розу в </a:t>
            </a:r>
            <a:r>
              <a:rPr lang="ru-RU" sz="2400" dirty="0" smtClean="0">
                <a:ea typeface="Calibri"/>
                <a:cs typeface="Times New Roman"/>
              </a:rPr>
              <a:t>вазоне. </a:t>
            </a:r>
            <a:r>
              <a:rPr lang="ru-RU" sz="2400" dirty="0">
                <a:ea typeface="Calibri"/>
                <a:cs typeface="Times New Roman"/>
              </a:rPr>
              <a:t>но роза там расти не </a:t>
            </a:r>
            <a:r>
              <a:rPr lang="ru-RU" sz="2400" dirty="0" smtClean="0">
                <a:ea typeface="Calibri"/>
                <a:cs typeface="Times New Roman"/>
              </a:rPr>
              <a:t>хотела. </a:t>
            </a:r>
            <a:r>
              <a:rPr lang="ru-RU" sz="2400" dirty="0">
                <a:ea typeface="Calibri"/>
                <a:cs typeface="Times New Roman"/>
              </a:rPr>
              <a:t>х</a:t>
            </a:r>
            <a:r>
              <a:rPr lang="ru-RU" sz="2400" dirty="0" smtClean="0">
                <a:ea typeface="Calibri"/>
                <a:cs typeface="Times New Roman"/>
              </a:rPr>
              <a:t>отя </a:t>
            </a:r>
            <a:r>
              <a:rPr lang="ru-RU" sz="2400" dirty="0">
                <a:ea typeface="Calibri"/>
                <a:cs typeface="Times New Roman"/>
              </a:rPr>
              <a:t>я её поливала удобряла и рыхлила.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0616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5689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Вазоны я поставила на северной и южной стороне своей </a:t>
            </a:r>
            <a:r>
              <a:rPr lang="ru-RU" sz="4000" dirty="0" smtClean="0"/>
              <a:t>квартиры. На </a:t>
            </a:r>
            <a:r>
              <a:rPr lang="ru-RU" sz="4000" dirty="0"/>
              <a:t>южной стороне роза росла лучше. Её то я и решила высадить возле школы.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7488832" cy="3311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Users\Admin\Desktop\Новая папка (6)\555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74100" cy="487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63284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7627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66967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33265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/>
              <a:t>Я ПРОДОЛЖАЛА УХАЖИВАТЬ ЗА ЦВЕТКОМ: РЫХЛИТЬ ЗЕМЛЮ, ПОЛИВАТЬ, УДОБРЯТЬ ЕЕ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3099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C:\Users\Admin\Desktop\Новая папка (6)\DSC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28436" y="23892"/>
            <a:ext cx="2514312" cy="3707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Новая папка (6)\DSC_0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8199" y="2712761"/>
            <a:ext cx="2888001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88289717"/>
      </p:ext>
    </p:extLst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C:\Users\Admin\Desktop\Новая папка (6)\DSC_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4811" y="1279486"/>
            <a:ext cx="4197914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Новая папка (6)\DSC_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2115" y="1216637"/>
            <a:ext cx="4084400" cy="26044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7744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РОЗА, НЕОХОТНО, НО ПРИЖИЛАСЬ ВОЗЛЕ ШКОЛЫ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3773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55576" y="332656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ВОТ И ПРОШЛО ЛЕТО.</a:t>
            </a:r>
          </a:p>
          <a:p>
            <a:pPr algn="ctr"/>
            <a:r>
              <a:rPr lang="ru-RU" sz="3200" dirty="0" smtClean="0"/>
              <a:t>ПОРА В ШКОЛУ</a:t>
            </a:r>
          </a:p>
          <a:p>
            <a:pPr algn="ctr"/>
            <a:r>
              <a:rPr lang="ru-RU" sz="3200" dirty="0" smtClean="0"/>
              <a:t>ЖАЛЬ, ЧТО РОЗА НЕ УСПЕЛА ВОВРЕМЯ ЗАЦВЕСТИ И Я НЕ ПОЛУЧИЛА ЦВЕТКА, НО…</a:t>
            </a:r>
          </a:p>
          <a:p>
            <a:pPr algn="ctr"/>
            <a:r>
              <a:rPr lang="ru-RU" sz="3200" dirty="0" smtClean="0"/>
              <a:t>Я НАУЧИЛАСЬ УХАЖИВАТЬ ЗА РОЗОЙ;</a:t>
            </a:r>
          </a:p>
          <a:p>
            <a:pPr algn="ctr"/>
            <a:r>
              <a:rPr lang="ru-RU" sz="3200" dirty="0" smtClean="0"/>
              <a:t>ПРИГЛАСИЛА И ПОКАЗАЛА ДРУЗЬЯМ, КАК МОЖНО УКРАСИТЬ ШКОЛЬНЫЙ ДВОР;</a:t>
            </a:r>
          </a:p>
          <a:p>
            <a:pPr algn="ctr"/>
            <a:r>
              <a:rPr lang="ru-RU" sz="3200" dirty="0" smtClean="0"/>
              <a:t>МЫ РЕШИЛИ, ПРОДОЛЖИТЬ УХАЖИВАТЬ ЗА РОЗОЙ И ПОСАДИТЬ ВСЛЕДУЮЩЕМ ГОДУ ЕЩЕ ЦВЕТОВ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014013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259632" y="3244334"/>
            <a:ext cx="756084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 !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4550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480</TotalTime>
  <Words>201</Words>
  <Application>Microsoft Office PowerPoint</Application>
  <PresentationFormat>Экран (4:3)</PresentationFormat>
  <Paragraphs>25</Paragraphs>
  <Slides>13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Кириенко</dc:creator>
  <cp:lastModifiedBy>admin</cp:lastModifiedBy>
  <cp:revision>19</cp:revision>
  <dcterms:created xsi:type="dcterms:W3CDTF">2016-08-16T07:37:26Z</dcterms:created>
  <dcterms:modified xsi:type="dcterms:W3CDTF">2016-09-08T19:14:47Z</dcterms:modified>
</cp:coreProperties>
</file>