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6" r:id="rId3"/>
    <p:sldId id="257" r:id="rId4"/>
    <p:sldId id="273" r:id="rId5"/>
    <p:sldId id="274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70" r:id="rId35"/>
    <p:sldId id="271" r:id="rId36"/>
    <p:sldId id="272" r:id="rId37"/>
    <p:sldId id="296" r:id="rId38"/>
    <p:sldId id="297" r:id="rId39"/>
    <p:sldId id="298" r:id="rId40"/>
    <p:sldId id="299" r:id="rId41"/>
    <p:sldId id="300" r:id="rId42"/>
    <p:sldId id="303" r:id="rId43"/>
    <p:sldId id="304" r:id="rId44"/>
    <p:sldId id="305" r:id="rId45"/>
    <p:sldId id="306" r:id="rId46"/>
    <p:sldId id="301" r:id="rId47"/>
    <p:sldId id="302" r:id="rId48"/>
    <p:sldId id="307" r:id="rId49"/>
    <p:sldId id="308" r:id="rId50"/>
    <p:sldId id="309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1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1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1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15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1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9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8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7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42A1B7-3D50-496E-AD9A-D745D4C32946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F42FC-3F13-4AA5-ADD4-4EC47FE1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Здравствуй, Зимушка – Зима!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006" y="8154003"/>
            <a:ext cx="17322848" cy="115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pt4web.ru/images/50/3627/31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6" y="3386663"/>
            <a:ext cx="7504771" cy="19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5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be3/000883da-ea0b3147/2/31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" y="982133"/>
            <a:ext cx="10951285" cy="52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2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mir-animashki.com/_ph/28/1/449008546.jpg?14816706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8" y="656215"/>
            <a:ext cx="11069618" cy="56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://content.foto.mail.ru/bk/ira2010ira/7617/i-76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2" y="634701"/>
            <a:ext cx="1109113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1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ed-kopilka.ru/upload/blogs/1_c42119d5ac9deb8595b8c51889e83b6c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70155"/>
            <a:ext cx="1108037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ed-kopilka.ru/upload/blogs/19069_c033e8a62713c0f2f2bf78ac9a4c1025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2" y="656216"/>
            <a:ext cx="10897496" cy="55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ed-kopilka.ru/upload/blogs/19069_e5d84b430a5950aa908d7a0e9f9b0d20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94852"/>
            <a:ext cx="11037346" cy="59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9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60"/>
            <a:ext cx="12192000" cy="67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7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1999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2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" y="365124"/>
            <a:ext cx="1207366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900224" y="2462828"/>
            <a:ext cx="33586309" cy="6726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" y="389614"/>
            <a:ext cx="10845579" cy="62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2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2" y="365124"/>
            <a:ext cx="1246094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3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4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184"/>
            <a:ext cx="12192000" cy="66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1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" y="365124"/>
            <a:ext cx="1211669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89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4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5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м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http://content.foto.mail.ru/bk/ira2010ira/7617/i-76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" y="2409713"/>
            <a:ext cx="10832951" cy="3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0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ЗАЯЦ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3" y="2420471"/>
            <a:ext cx="10875981" cy="38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7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Поймаю – уши надеру!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57" y="2377441"/>
            <a:ext cx="10951285" cy="39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Лиса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Детям о лис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" y="2108499"/>
            <a:ext cx="10983558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3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" y="365124"/>
            <a:ext cx="1177962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54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Станция </a:t>
            </a:r>
            <a:r>
              <a:rPr lang="ru-RU" sz="7200" b="1" dirty="0" err="1" smtClean="0">
                <a:solidFill>
                  <a:srgbClr val="0070C0"/>
                </a:solidFill>
              </a:rPr>
              <a:t>Медведкино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volna.org/wp-content/uploads/2014/11/zhizn_burogho_miedviedia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" y="1979408"/>
            <a:ext cx="10940527" cy="4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Волк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 Волк – лесной житель, крупный зверь, внешне похожий на собаку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" y="2285999"/>
            <a:ext cx="11201202" cy="48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7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Метро закрыто до весны, а  она мне уже снится!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9462" name="Picture 6" descr="Места обитания бурых медведей разбросаны по всему ми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6" y="2141034"/>
            <a:ext cx="10939346" cy="41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4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Поёт зима – аукает…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zanimatika.narod.ru/Zima_tro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" y="2151529"/>
            <a:ext cx="10886739" cy="40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82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.Есенин Белая бере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3" y="182880"/>
            <a:ext cx="11847754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7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29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" y="365124"/>
            <a:ext cx="1211669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5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Снег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Снег Снеж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" y="2097741"/>
            <a:ext cx="10994316" cy="41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50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Февраль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uslide.ru/images/23/29911/389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" y="2366682"/>
            <a:ext cx="10929770" cy="38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8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Зима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ppt4web.ru/images/242/13576/310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" y="2409713"/>
            <a:ext cx="10822193" cy="38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5400" b="1" i="1" dirty="0" smtClean="0">
                <a:solidFill>
                  <a:srgbClr val="7030A0"/>
                </a:solidFill>
              </a:rPr>
              <a:t>Здравствуй, Зимушка – зима!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://content.foto.mail.ru/bk/ira2010ira/7617/i-76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904104"/>
            <a:ext cx="10994315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99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Снежинки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uslide.ru/images/24/30988/389/img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2" y="2285999"/>
            <a:ext cx="11360075" cy="38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89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Лыжи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Желаю всем здоровья! Прогулки на лыжах на чистом морозном воздухе заметно повыш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" y="2366682"/>
            <a:ext cx="1078992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3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Мороз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Морозные узоры на зимнем окне Зимним вечером приятно посидеть у теплой печки, п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2" y="2463501"/>
            <a:ext cx="10886739" cy="3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84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Сосулька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Сосульки образуются на покатых крышах.   Растут они там, где больше пригрева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2420471"/>
            <a:ext cx="10908254" cy="3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65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Замёрзший ручей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fs1.ppt4web.ru/images/287/54606/310/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" y="2409713"/>
            <a:ext cx="10908254" cy="37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451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Мороз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s://arhivurokov.ru/multiurok/b/0/1/b012a2d87ea5b797ab75a9922b6ddd2890ece42d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2409713"/>
            <a:ext cx="10908254" cy="38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29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Рукавички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://fs1.ppt4web.ru/images/5551/74693/310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" y="2285999"/>
            <a:ext cx="10994315" cy="40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7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Санки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://ppt4web.ru/images/2692/49591/310/img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" y="2409713"/>
            <a:ext cx="10962043" cy="3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16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Найди лишнее слово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Иней, снег, цветок, лёд, снеговик.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Сосулька, снежинка, мороз, ягода, холод.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Трава, метель, мороз, вьюга, прорубь.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Наборщик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9600" dirty="0" smtClean="0"/>
              <a:t>                                      </a:t>
            </a:r>
            <a:r>
              <a:rPr lang="ru-RU" sz="9600" b="1" dirty="0" smtClean="0">
                <a:solidFill>
                  <a:srgbClr val="002060"/>
                </a:solidFill>
              </a:rPr>
              <a:t>СНЕГОВИК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7030A0"/>
                </a:solidFill>
              </a:rPr>
              <a:t>Кто в лесу разносит новости?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ppt4web.ru/images/50/2693/31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12" y="1990165"/>
            <a:ext cx="10520979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50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Спасибо, Зимушка – </a:t>
            </a:r>
            <a:r>
              <a:rPr lang="ru-RU" sz="6600" b="1" dirty="0" smtClean="0">
                <a:solidFill>
                  <a:srgbClr val="002060"/>
                </a:solidFill>
              </a:rPr>
              <a:t>Зима</a:t>
            </a:r>
            <a:r>
              <a:rPr lang="ru-RU" sz="6600" b="1" dirty="0" smtClean="0">
                <a:solidFill>
                  <a:srgbClr val="002060"/>
                </a:solidFill>
              </a:rPr>
              <a:t>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pt4web.ru/images/50/3627/310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" y="2420471"/>
            <a:ext cx="10865224" cy="38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656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           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bigslide.ru/images/15/14309/389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3014" cy="71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9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FFC000"/>
                </a:solidFill>
              </a:rPr>
              <a:t>           </a:t>
            </a:r>
            <a:r>
              <a:rPr lang="ru-RU" sz="9600" b="1" i="1" dirty="0" smtClean="0">
                <a:solidFill>
                  <a:srgbClr val="FFC000"/>
                </a:solidFill>
              </a:rPr>
              <a:t>Телеграмма</a:t>
            </a:r>
            <a:endParaRPr lang="ru-RU" sz="96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800" b="1" i="1" dirty="0" smtClean="0">
                <a:solidFill>
                  <a:srgbClr val="FFC000"/>
                </a:solidFill>
              </a:rPr>
              <a:t>Свои владения сдала в отличном состоянии! </a:t>
            </a:r>
          </a:p>
          <a:p>
            <a:r>
              <a:rPr lang="ru-RU" sz="4800" b="1" i="1" dirty="0" smtClean="0">
                <a:solidFill>
                  <a:srgbClr val="FFC000"/>
                </a:solidFill>
              </a:rPr>
              <a:t>Ушла в другие страны.</a:t>
            </a:r>
          </a:p>
          <a:p>
            <a:r>
              <a:rPr lang="ru-RU" sz="4800" b="1" i="1" dirty="0" smtClean="0">
                <a:solidFill>
                  <a:srgbClr val="FFC000"/>
                </a:solidFill>
              </a:rPr>
              <a:t>До свидания!</a:t>
            </a:r>
          </a:p>
          <a:p>
            <a:r>
              <a:rPr lang="ru-RU" sz="4800" b="1" i="1" dirty="0" smtClean="0">
                <a:solidFill>
                  <a:srgbClr val="FFC000"/>
                </a:solidFill>
              </a:rPr>
              <a:t>Осень.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3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С неба – звездой,  в ладошку – водо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982132"/>
            <a:ext cx="10972800" cy="52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8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</a:rPr>
              <a:t>телеграмма</a:t>
            </a:r>
            <a:endParaRPr lang="ru-RU" sz="9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Иду на смену осени.                                                                                                Несу снега белые, вьюги да метели.                                                                          До встречи.                                                                                                          Зима.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5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140</Words>
  <Application>Microsoft Office PowerPoint</Application>
  <PresentationFormat>Широкоэкранный</PresentationFormat>
  <Paragraphs>42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Arial</vt:lpstr>
      <vt:lpstr>Garamond</vt:lpstr>
      <vt:lpstr>Натуральные материалы</vt:lpstr>
      <vt:lpstr>Здравствуй, Зимушка – Зима!</vt:lpstr>
      <vt:lpstr>Презентация PowerPoint</vt:lpstr>
      <vt:lpstr>Презентация PowerPoint</vt:lpstr>
      <vt:lpstr>         Здравствуй, Зимушка – зима!</vt:lpstr>
      <vt:lpstr>     Кто в лесу разносит новости?</vt:lpstr>
      <vt:lpstr>           </vt:lpstr>
      <vt:lpstr>           Телеграмма</vt:lpstr>
      <vt:lpstr>Презентация PowerPoint</vt:lpstr>
      <vt:lpstr>телеграмма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ЗАЯЦ</vt:lpstr>
      <vt:lpstr>Поймаю – уши надеру!</vt:lpstr>
      <vt:lpstr>Лиса</vt:lpstr>
      <vt:lpstr>Станция Медведкино</vt:lpstr>
      <vt:lpstr>Волк</vt:lpstr>
      <vt:lpstr>Метро закрыто до весны, а  она мне уже снится!</vt:lpstr>
      <vt:lpstr>Поёт зима – аукает…</vt:lpstr>
      <vt:lpstr>Презентация PowerPoint</vt:lpstr>
      <vt:lpstr>Презентация PowerPoint</vt:lpstr>
      <vt:lpstr>Презентация PowerPoint</vt:lpstr>
      <vt:lpstr>Снег</vt:lpstr>
      <vt:lpstr>Февраль</vt:lpstr>
      <vt:lpstr>Зима</vt:lpstr>
      <vt:lpstr>Снежинки</vt:lpstr>
      <vt:lpstr>Лыжи</vt:lpstr>
      <vt:lpstr>Мороз</vt:lpstr>
      <vt:lpstr>Сосулька </vt:lpstr>
      <vt:lpstr>Замёрзший ручей</vt:lpstr>
      <vt:lpstr>Мороз </vt:lpstr>
      <vt:lpstr>Рукавички </vt:lpstr>
      <vt:lpstr>Санки </vt:lpstr>
      <vt:lpstr>Найди лишнее слово</vt:lpstr>
      <vt:lpstr>Наборщик</vt:lpstr>
      <vt:lpstr>Спасибо, Зимушка – Зима!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28</cp:revision>
  <dcterms:created xsi:type="dcterms:W3CDTF">2016-12-12T23:30:01Z</dcterms:created>
  <dcterms:modified xsi:type="dcterms:W3CDTF">2016-12-16T00:35:39Z</dcterms:modified>
</cp:coreProperties>
</file>