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8" r:id="rId8"/>
    <p:sldId id="262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0" autoAdjust="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6FC191-3DFF-47F9-B1DE-9EEF0A0D2F0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C0E515-8411-4C98-83B9-53A4B4C30C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482581" cy="882119"/>
          </a:xfrm>
        </p:spPr>
        <p:txBody>
          <a:bodyPr>
            <a:no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Подготовила: </a:t>
            </a:r>
            <a:r>
              <a:rPr lang="ru-RU" sz="2400" dirty="0" err="1" smtClean="0"/>
              <a:t>Винокурова</a:t>
            </a:r>
            <a:r>
              <a:rPr lang="ru-RU" sz="2400" dirty="0" smtClean="0"/>
              <a:t> Е.В. </a:t>
            </a:r>
          </a:p>
          <a:p>
            <a:pPr algn="ctr"/>
            <a:r>
              <a:rPr lang="ru-RU" sz="2400" dirty="0" smtClean="0"/>
              <a:t>Воспитатель старшей группы «Мишутки»</a:t>
            </a:r>
          </a:p>
          <a:p>
            <a:pPr algn="ctr"/>
            <a:r>
              <a:rPr lang="ru-RU" sz="2400" dirty="0" smtClean="0"/>
              <a:t>2016 г.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210803" cy="2160240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7200" dirty="0" smtClean="0"/>
              <a:t>     </a:t>
            </a:r>
            <a:br>
              <a:rPr lang="ru-RU" sz="7200" dirty="0" smtClean="0"/>
            </a:br>
            <a:r>
              <a:rPr lang="ru-RU" sz="7200" dirty="0" smtClean="0"/>
              <a:t> Они прославили    Прибайкалье </a:t>
            </a:r>
            <a:endParaRPr lang="ru-RU" sz="7200" dirty="0"/>
          </a:p>
        </p:txBody>
      </p:sp>
      <p:pic>
        <p:nvPicPr>
          <p:cNvPr id="4" name="Рисунок 3" descr="http://cs540109.vk.me/c540106/v540106125/5d33b/zzZTApjU-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7"/>
            <a:ext cx="417646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9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7461448" cy="565882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Иркутская областная филармония открылась в 1939 г. Здесь проходили концерты классической музыки, первым концертом дирижировал Игорь Соколов. С 2009 г. на должность художественного руководителя и главного дирижера Губернаторского симфонического оркестра был приглашен заслуженный деятель искусств России </a:t>
            </a:r>
            <a:r>
              <a:rPr lang="ru-RU" dirty="0" err="1" smtClean="0"/>
              <a:t>Илмар</a:t>
            </a:r>
            <a:r>
              <a:rPr lang="ru-RU" dirty="0" smtClean="0"/>
              <a:t> </a:t>
            </a:r>
            <a:r>
              <a:rPr lang="ru-RU" dirty="0" err="1" smtClean="0"/>
              <a:t>Лапиньш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Игорь Соколов                        </a:t>
            </a:r>
            <a:r>
              <a:rPr lang="ru-RU" dirty="0" err="1" smtClean="0"/>
              <a:t>Илмар</a:t>
            </a:r>
            <a:r>
              <a:rPr lang="ru-RU" dirty="0" smtClean="0"/>
              <a:t> </a:t>
            </a:r>
            <a:r>
              <a:rPr lang="ru-RU" dirty="0" err="1" smtClean="0"/>
              <a:t>Лапиньш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908548" cy="28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2880320" cy="27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653136"/>
            <a:ext cx="3528392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Оксана Костина, </a:t>
            </a:r>
            <a:r>
              <a:rPr lang="ru-RU" sz="2000" dirty="0" smtClean="0"/>
              <a:t>чемпионка Европы, абсолютная чемпионка мира по художественной гимнастике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/>
              <a:t>Спортсмены Прибайкалья</a:t>
            </a:r>
          </a:p>
          <a:p>
            <a:pPr marL="45720" indent="0">
              <a:buNone/>
            </a:pPr>
            <a:r>
              <a:rPr lang="ru-RU" dirty="0" smtClean="0"/>
              <a:t>Альберт </a:t>
            </a:r>
            <a:r>
              <a:rPr lang="ru-RU" dirty="0" err="1" smtClean="0"/>
              <a:t>Пакеев</a:t>
            </a:r>
            <a:r>
              <a:rPr lang="ru-RU" dirty="0" smtClean="0"/>
              <a:t>, </a:t>
            </a:r>
          </a:p>
          <a:p>
            <a:pPr marL="45720" indent="0">
              <a:buNone/>
            </a:pPr>
            <a:r>
              <a:rPr lang="ru-RU" sz="2000" dirty="0" smtClean="0"/>
              <a:t>иркутский боксер,</a:t>
            </a:r>
          </a:p>
          <a:p>
            <a:pPr marL="45720" indent="0">
              <a:buNone/>
            </a:pPr>
            <a:r>
              <a:rPr lang="ru-RU" sz="2000" dirty="0" smtClean="0"/>
              <a:t>заслуженный мастер </a:t>
            </a:r>
          </a:p>
          <a:p>
            <a:pPr marL="45720" indent="0">
              <a:buNone/>
            </a:pPr>
            <a:r>
              <a:rPr lang="ru-RU" sz="2000" dirty="0" smtClean="0"/>
              <a:t>спорта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27363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3988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372168"/>
            <a:ext cx="322974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Чернов Виталий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/>
              <a:t>чемпион России по лыжным гонкам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Дарья Дмитриева,</a:t>
            </a:r>
          </a:p>
          <a:p>
            <a:pPr marL="45720" indent="0">
              <a:buNone/>
            </a:pPr>
            <a:r>
              <a:rPr lang="ru-RU" dirty="0" smtClean="0"/>
              <a:t>гимнастка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62" y="1700808"/>
            <a:ext cx="3482982" cy="41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27363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372168"/>
            <a:ext cx="3024335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/>
              <a:t>Венгер</a:t>
            </a:r>
            <a:r>
              <a:rPr lang="ru-RU" sz="2000" dirty="0" smtClean="0"/>
              <a:t>  Виталий Константинович, </a:t>
            </a:r>
            <a:br>
              <a:rPr lang="ru-RU" sz="2000" dirty="0" smtClean="0"/>
            </a:br>
            <a:r>
              <a:rPr lang="ru-RU" sz="1800" dirty="0" smtClean="0"/>
              <a:t>художественный руководитель областного драматического театра имени Охлопкова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/>
              <a:t>Артисты Прибайкалья</a:t>
            </a:r>
          </a:p>
          <a:p>
            <a:pPr marL="45720" indent="0">
              <a:buNone/>
            </a:pPr>
            <a:r>
              <a:rPr lang="ru-RU" sz="2400" dirty="0" err="1" smtClean="0"/>
              <a:t>Загурский</a:t>
            </a:r>
            <a:r>
              <a:rPr lang="ru-RU" sz="2400" dirty="0" smtClean="0"/>
              <a:t> </a:t>
            </a:r>
          </a:p>
          <a:p>
            <a:pPr marL="45720" indent="0">
              <a:buNone/>
            </a:pPr>
            <a:r>
              <a:rPr lang="ru-RU" sz="2400" dirty="0" smtClean="0"/>
              <a:t>Николай Матвеевич</a:t>
            </a:r>
          </a:p>
          <a:p>
            <a:pPr marL="45720" indent="0">
              <a:buNone/>
            </a:pPr>
            <a:r>
              <a:rPr lang="ru-RU" sz="2400" dirty="0" smtClean="0"/>
              <a:t>(1912 – 1979)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5"/>
            <a:ext cx="3024336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15" y="1556792"/>
            <a:ext cx="2444061" cy="2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890" y="296733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51884">
            <a:off x="749147" y="2097338"/>
            <a:ext cx="80776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6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7584" y="5178804"/>
            <a:ext cx="8136904" cy="14185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Ольхон                              Сергеев</a:t>
            </a:r>
            <a:br>
              <a:rPr lang="ru-RU" sz="2800" dirty="0"/>
            </a:br>
            <a:r>
              <a:rPr lang="ru-RU" sz="2800" dirty="0"/>
              <a:t>Анатолий Сергеевич            Марк Давидович</a:t>
            </a:r>
            <a:br>
              <a:rPr lang="ru-RU" sz="2800" dirty="0"/>
            </a:br>
            <a:r>
              <a:rPr lang="ru-RU" sz="2800" dirty="0"/>
              <a:t>       (1903 – 1950)                     (1926 - 1997)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352928" cy="3945592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11000" b="1" dirty="0"/>
              <a:t>Писатели и поэты Прибайкалья</a:t>
            </a:r>
          </a:p>
          <a:p>
            <a:pPr marL="45720" indent="0" algn="ctr">
              <a:buNone/>
            </a:pPr>
            <a:endParaRPr lang="ru-RU" sz="4000" b="1" dirty="0" smtClean="0"/>
          </a:p>
          <a:p>
            <a:pPr marL="45720" indent="0" algn="ctr">
              <a:buNone/>
            </a:pPr>
            <a:endParaRPr lang="ru-RU" sz="4000" b="1" dirty="0"/>
          </a:p>
          <a:p>
            <a:pPr marL="45720" indent="0" algn="ctr">
              <a:buNone/>
            </a:pPr>
            <a:endParaRPr lang="ru-RU" sz="4000" b="1" dirty="0" smtClean="0"/>
          </a:p>
          <a:p>
            <a:pPr marL="45720" indent="0" algn="ctr">
              <a:buNone/>
            </a:pPr>
            <a:endParaRPr lang="ru-RU" sz="4000" b="1" dirty="0"/>
          </a:p>
          <a:p>
            <a:pPr marL="45720" indent="0" algn="ctr">
              <a:buNone/>
            </a:pPr>
            <a:endParaRPr lang="ru-RU" sz="4000" b="1" dirty="0" smtClean="0"/>
          </a:p>
          <a:p>
            <a:pPr marL="45720" indent="0" algn="ctr">
              <a:buNone/>
            </a:pPr>
            <a:endParaRPr lang="ru-RU" sz="4000" b="1" dirty="0"/>
          </a:p>
          <a:p>
            <a:pPr marL="45720" indent="0" algn="ctr">
              <a:buNone/>
            </a:pPr>
            <a:endParaRPr lang="ru-RU" sz="4000" b="1" dirty="0" smtClean="0"/>
          </a:p>
          <a:p>
            <a:pPr marL="45720" indent="0" algn="ctr">
              <a:buNone/>
            </a:pPr>
            <a:endParaRPr lang="ru-RU" sz="4000" b="1" dirty="0"/>
          </a:p>
          <a:p>
            <a:pPr marL="45720" indent="0" algn="ctr">
              <a:buNone/>
            </a:pPr>
            <a:endParaRPr lang="ru-RU" sz="4000" b="1" dirty="0" smtClean="0"/>
          </a:p>
          <a:p>
            <a:pPr marL="45720" indent="0">
              <a:buNone/>
            </a:pPr>
            <a:r>
              <a:rPr lang="ru-RU" sz="4000" dirty="0" smtClean="0"/>
              <a:t>                              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4225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1"/>
            <a:ext cx="3023939" cy="39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933056"/>
            <a:ext cx="36004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Устинов </a:t>
            </a:r>
            <a:br>
              <a:rPr lang="ru-RU" sz="2800" dirty="0" smtClean="0"/>
            </a:br>
            <a:r>
              <a:rPr lang="ru-RU" sz="2800" dirty="0" smtClean="0"/>
              <a:t>Семен Климович</a:t>
            </a:r>
            <a:br>
              <a:rPr lang="ru-RU" sz="2800" dirty="0" smtClean="0"/>
            </a:br>
            <a:r>
              <a:rPr lang="ru-RU" sz="2000" dirty="0" smtClean="0"/>
              <a:t>(родился в Бурятии в 1933г.)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33170" y="260648"/>
            <a:ext cx="6910630" cy="3945592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      Трофимов</a:t>
            </a:r>
          </a:p>
          <a:p>
            <a:pPr marL="45720" indent="0">
              <a:buNone/>
            </a:pPr>
            <a:r>
              <a:rPr lang="ru-RU" sz="2800" dirty="0" smtClean="0"/>
              <a:t>Михаил Ефимович</a:t>
            </a:r>
          </a:p>
          <a:p>
            <a:pPr marL="45720" indent="0">
              <a:buNone/>
            </a:pPr>
            <a:r>
              <a:rPr lang="ru-RU" sz="2000" dirty="0" smtClean="0"/>
              <a:t>(родился в 1936 г. в деревне </a:t>
            </a:r>
          </a:p>
          <a:p>
            <a:pPr marL="45720" indent="0">
              <a:buNone/>
            </a:pPr>
            <a:r>
              <a:rPr lang="ru-RU" sz="2000" dirty="0" err="1" smtClean="0"/>
              <a:t>Снегиревка</a:t>
            </a:r>
            <a:r>
              <a:rPr lang="ru-RU" sz="2000" dirty="0" smtClean="0"/>
              <a:t> Красноярского Края)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" name="Рисунок 7" descr="http://detstvo.irkutsk.ru/content/images/trofimov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88032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detstvo.irkutsk.ru/content/images/ustinov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0575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410445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/>
              <a:t>Молчанов-Сибирский </a:t>
            </a:r>
            <a:br>
              <a:rPr lang="ru-RU" sz="2800" dirty="0"/>
            </a:br>
            <a:r>
              <a:rPr lang="ru-RU" sz="2800" dirty="0"/>
              <a:t>Иван Иванович</a:t>
            </a:r>
            <a:br>
              <a:rPr lang="ru-RU" sz="2800" dirty="0"/>
            </a:br>
            <a:r>
              <a:rPr lang="ru-RU" sz="2800" dirty="0"/>
              <a:t>(1903 – 1958)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671621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          Распутин </a:t>
            </a:r>
          </a:p>
          <a:p>
            <a:pPr marL="45720" indent="0">
              <a:buNone/>
            </a:pPr>
            <a:r>
              <a:rPr lang="ru-RU" sz="2800" dirty="0" smtClean="0"/>
              <a:t>Валентин Григорьевич</a:t>
            </a:r>
          </a:p>
          <a:p>
            <a:pPr marL="45720" indent="0">
              <a:buNone/>
            </a:pPr>
            <a:r>
              <a:rPr lang="ru-RU" sz="2800" dirty="0" smtClean="0"/>
              <a:t>       (1937 – 2015)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Объект 5" descr="valentin_rasputi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736304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andia.ru/text/77/386/images/image001_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09634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8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Скиф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Владимир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             </a:t>
            </a:r>
            <a:r>
              <a:rPr lang="ru-RU" sz="2400" dirty="0" smtClean="0"/>
              <a:t>Петрович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            </a:t>
            </a:r>
            <a:r>
              <a:rPr lang="ru-RU" sz="2400" dirty="0" smtClean="0"/>
              <a:t>    (</a:t>
            </a:r>
            <a:r>
              <a:rPr lang="ru-RU" sz="2400" dirty="0"/>
              <a:t>Родился </a:t>
            </a:r>
            <a:r>
              <a:rPr lang="ru-RU" sz="2400" dirty="0" smtClean="0"/>
              <a:t>в1945 г</a:t>
            </a:r>
            <a:r>
              <a:rPr lang="ru-RU" sz="2400" dirty="0"/>
              <a:t>. в                       </a:t>
            </a:r>
            <a:r>
              <a:rPr lang="ru-RU" sz="2400" dirty="0" smtClean="0"/>
              <a:t>                                                                     </a:t>
            </a:r>
            <a:r>
              <a:rPr lang="ru-RU" sz="2400" dirty="0"/>
              <a:t>поселке Куйтун)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Баранов</a:t>
            </a:r>
            <a:br>
              <a:rPr lang="ru-RU" dirty="0"/>
            </a:br>
            <a:r>
              <a:rPr lang="ru-RU" dirty="0"/>
              <a:t>Юрий Иванович</a:t>
            </a:r>
            <a:br>
              <a:rPr lang="ru-RU" dirty="0"/>
            </a:br>
            <a:r>
              <a:rPr lang="ru-RU" dirty="0"/>
              <a:t>(родился в 1946 г.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Польше, с 1988 г.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живет </a:t>
            </a:r>
            <a:r>
              <a:rPr lang="ru-RU" dirty="0"/>
              <a:t>в Иркутске)</a:t>
            </a:r>
          </a:p>
        </p:txBody>
      </p:sp>
      <p:pic>
        <p:nvPicPr>
          <p:cNvPr id="6" name="Picture 2" descr="http://detstvo.irkutsk.ru/content/images/baranov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7363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topreferat.znate.ru/pars_docs/refs/10/9359/9359-225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0243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7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901084"/>
            <a:ext cx="4536504" cy="61408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       Новикова </a:t>
            </a:r>
            <a:br>
              <a:rPr lang="ru-RU" sz="2800" dirty="0" smtClean="0"/>
            </a:br>
            <a:r>
              <a:rPr lang="ru-RU" sz="2800" dirty="0" smtClean="0"/>
              <a:t>Галина Евгеньевна</a:t>
            </a:r>
            <a:br>
              <a:rPr lang="ru-RU" sz="2800" dirty="0" smtClean="0"/>
            </a:br>
            <a:r>
              <a:rPr lang="ru-RU" sz="2800" dirty="0" smtClean="0"/>
              <a:t>      (1940 – 2000)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2088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/>
              <a:t>Художники Прибайкалья</a:t>
            </a:r>
            <a:r>
              <a:rPr lang="ru-RU" sz="2800" dirty="0" smtClean="0"/>
              <a:t>                          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Сукачев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Владимир Платонович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(1849 – 1919)</a:t>
            </a:r>
            <a:endParaRPr lang="ru-RU" sz="2800" dirty="0"/>
          </a:p>
        </p:txBody>
      </p:sp>
      <p:pic>
        <p:nvPicPr>
          <p:cNvPr id="4" name="Рисунок 3" descr="http://irkipedia.ru/sites/default/files/styles/thumb_lenta/public/novikova.gif?itok=3GbfDrk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0470"/>
            <a:ext cx="2722116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img-fotki.yandex.ru/get/9318/97833783.3c1/0_af8eb_e4f18842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35" y="3218620"/>
            <a:ext cx="3024336" cy="36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372168"/>
            <a:ext cx="2808312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Рогаль Виталий Сергеевич, заслуженный художник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 smtClean="0"/>
              <a:t>Урбаханов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Владислав Эдуардович</a:t>
            </a:r>
          </a:p>
          <a:p>
            <a:pPr marL="45720" indent="0">
              <a:buNone/>
            </a:pPr>
            <a:r>
              <a:rPr lang="ru-RU" sz="2000" dirty="0" smtClean="0"/>
              <a:t>Родился в 1977г.</a:t>
            </a:r>
          </a:p>
          <a:p>
            <a:pPr marL="45720" indent="0">
              <a:buNone/>
            </a:pPr>
            <a:r>
              <a:rPr lang="ru-RU" sz="2000" dirty="0" smtClean="0"/>
              <a:t> в Иркутске, иллюстрирует </a:t>
            </a:r>
          </a:p>
          <a:p>
            <a:pPr marL="45720" indent="0">
              <a:buNone/>
            </a:pPr>
            <a:r>
              <a:rPr lang="ru-RU" sz="2000" dirty="0" smtClean="0"/>
              <a:t>бурятские сказки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r="11595"/>
          <a:stretch/>
        </p:blipFill>
        <p:spPr bwMode="auto">
          <a:xfrm>
            <a:off x="1259632" y="3068960"/>
            <a:ext cx="2713220" cy="33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8803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5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8204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Анатолий     Дмитрий       Борис</a:t>
            </a:r>
            <a:br>
              <a:rPr lang="ru-RU" sz="4000" dirty="0" smtClean="0"/>
            </a:br>
            <a:r>
              <a:rPr lang="ru-RU" sz="4000" dirty="0" smtClean="0"/>
              <a:t>Иванишин  Кондратьев  </a:t>
            </a:r>
            <a:r>
              <a:rPr lang="ru-RU" sz="4000" dirty="0" err="1" smtClean="0"/>
              <a:t>Волынов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Космонавты Прибайкалья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4" name="Рисунок 3" descr="http://the-province.ru/images/post/images/ivanishi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4233" r="17500" b="21958"/>
          <a:stretch/>
        </p:blipFill>
        <p:spPr bwMode="auto">
          <a:xfrm>
            <a:off x="360221" y="618038"/>
            <a:ext cx="2952329" cy="319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the-province.ru/images/post/images/kondr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3703" r="17250" b="21164"/>
          <a:stretch/>
        </p:blipFill>
        <p:spPr bwMode="auto">
          <a:xfrm>
            <a:off x="3312550" y="595300"/>
            <a:ext cx="2736304" cy="318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the-province.ru/images/post/images/volyinov(1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910" r="17250" b="21958"/>
          <a:stretch/>
        </p:blipFill>
        <p:spPr bwMode="auto">
          <a:xfrm>
            <a:off x="6084168" y="566124"/>
            <a:ext cx="2880320" cy="3151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47256"/>
            <a:ext cx="4248472" cy="41740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Денис  </a:t>
            </a:r>
            <a:r>
              <a:rPr lang="ru-RU" sz="3200" dirty="0" err="1" smtClean="0"/>
              <a:t>Мацуев</a:t>
            </a:r>
            <a:r>
              <a:rPr lang="ru-RU" sz="3200" dirty="0" smtClean="0"/>
              <a:t> -</a:t>
            </a:r>
            <a:br>
              <a:rPr lang="ru-RU" sz="3200" dirty="0" smtClean="0"/>
            </a:br>
            <a:r>
              <a:rPr lang="ru-RU" sz="3200" dirty="0" smtClean="0"/>
              <a:t>известный пианист, является организатором художественным руководителем фестиваля «Звезды Байкала»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/>
              <a:t>Музыканты Прибайкалья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764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195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   Они прославили    Прибайкалье </vt:lpstr>
      <vt:lpstr>Ольхон                              Сергеев Анатолий Сергеевич            Марк Давидович        (1903 – 1950)                     (1926 - 1997)</vt:lpstr>
      <vt:lpstr>Устинов  Семен Климович (родился в Бурятии в 1933г.)</vt:lpstr>
      <vt:lpstr>Молчанов-Сибирский  Иван Иванович (1903 – 1958) </vt:lpstr>
      <vt:lpstr>Скиф   Владимир                                             Петрович                                                (Родился в1945 г. в                                                                                            поселке Куйтун) </vt:lpstr>
      <vt:lpstr>       Новикова  Галина Евгеньевна       (1940 – 2000)</vt:lpstr>
      <vt:lpstr>Рогаль Виталий Сергеевич, заслуженный художник России</vt:lpstr>
      <vt:lpstr>Анатолий     Дмитрий       Борис Иванишин  Кондратьев  Волынов Космонавты Прибайкалья</vt:lpstr>
      <vt:lpstr>Денис  Мацуев - известный пианист, является организатором художественным руководителем фестиваля «Звезды Байкала»</vt:lpstr>
      <vt:lpstr>Презентация PowerPoint</vt:lpstr>
      <vt:lpstr>Оксана Костина, чемпионка Европы, абсолютная чемпионка мира по художественной гимнастике</vt:lpstr>
      <vt:lpstr>Чернов Виталий чемпион России по лыжным гонкам</vt:lpstr>
      <vt:lpstr>Венгер  Виталий Константинович,  художественный руководитель областного драматического театра имени Охлопкова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прославили Прибайкалье</dc:title>
  <dc:creator>Елена</dc:creator>
  <cp:lastModifiedBy>Елена</cp:lastModifiedBy>
  <cp:revision>22</cp:revision>
  <dcterms:created xsi:type="dcterms:W3CDTF">2016-05-20T13:15:08Z</dcterms:created>
  <dcterms:modified xsi:type="dcterms:W3CDTF">2016-09-14T14:03:07Z</dcterms:modified>
</cp:coreProperties>
</file>